
<file path=[Content_Types].xml><?xml version="1.0" encoding="utf-8"?>
<Types xmlns="http://schemas.openxmlformats.org/package/2006/content-types">
  <Default Extension="emf" ContentType="image/x-emf"/>
  <Default Extension="jpeg" ContentType="image/jpeg"/>
  <Default Extension="m4a" ContentType="audio/mp4"/>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ags/tag1.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notesSlides/notesSlide1.xml" ContentType="application/vnd.openxmlformats-officedocument.presentationml.notesSlide+xml"/>
  <Override PartName="/ppt/tags/tag19.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ppt/tags/tag27.xml" ContentType="application/vnd.openxmlformats-officedocument.presentationml.tags+xml"/>
  <Override PartName="/ppt/notesSlides/notesSlide2.xml" ContentType="application/vnd.openxmlformats-officedocument.presentationml.notesSlide+xml"/>
  <Override PartName="/ppt/tags/tag28.xml" ContentType="application/vnd.openxmlformats-officedocument.presentationml.tags+xml"/>
  <Override PartName="/ppt/tags/tag29.xml" ContentType="application/vnd.openxmlformats-officedocument.presentationml.tags+xml"/>
  <Override PartName="/ppt/tags/tag30.xml" ContentType="application/vnd.openxmlformats-officedocument.presentationml.tags+xml"/>
  <Override PartName="/ppt/tags/tag31.xml" ContentType="application/vnd.openxmlformats-officedocument.presentationml.tags+xml"/>
  <Override PartName="/ppt/tags/tag32.xml" ContentType="application/vnd.openxmlformats-officedocument.presentationml.tags+xml"/>
  <Override PartName="/ppt/tags/tag33.xml" ContentType="application/vnd.openxmlformats-officedocument.presentationml.tags+xml"/>
  <Override PartName="/ppt/tags/tag34.xml" ContentType="application/vnd.openxmlformats-officedocument.presentationml.tags+xml"/>
  <Override PartName="/ppt/tags/tag35.xml" ContentType="application/vnd.openxmlformats-officedocument.presentationml.tags+xml"/>
  <Override PartName="/ppt/tags/tag36.xml" ContentType="application/vnd.openxmlformats-officedocument.presentationml.tags+xml"/>
  <Override PartName="/ppt/tags/tag37.xml" ContentType="application/vnd.openxmlformats-officedocument.presentationml.tags+xml"/>
  <Override PartName="/ppt/tags/tag38.xml" ContentType="application/vnd.openxmlformats-officedocument.presentationml.tags+xml"/>
  <Override PartName="/ppt/tags/tag39.xml" ContentType="application/vnd.openxmlformats-officedocument.presentationml.tags+xml"/>
  <Override PartName="/ppt/tags/tag40.xml" ContentType="application/vnd.openxmlformats-officedocument.presentationml.tags+xml"/>
  <Override PartName="/ppt/tags/tag41.xml" ContentType="application/vnd.openxmlformats-officedocument.presentationml.tags+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 id="2147483660" r:id="rId5"/>
  </p:sldMasterIdLst>
  <p:notesMasterIdLst>
    <p:notesMasterId r:id="rId47"/>
  </p:notesMasterIdLst>
  <p:sldIdLst>
    <p:sldId id="256" r:id="rId6"/>
    <p:sldId id="315" r:id="rId7"/>
    <p:sldId id="257" r:id="rId8"/>
    <p:sldId id="302" r:id="rId9"/>
    <p:sldId id="258" r:id="rId10"/>
    <p:sldId id="299" r:id="rId11"/>
    <p:sldId id="271" r:id="rId12"/>
    <p:sldId id="275" r:id="rId13"/>
    <p:sldId id="276" r:id="rId14"/>
    <p:sldId id="277" r:id="rId15"/>
    <p:sldId id="278" r:id="rId16"/>
    <p:sldId id="279" r:id="rId17"/>
    <p:sldId id="280" r:id="rId18"/>
    <p:sldId id="281" r:id="rId19"/>
    <p:sldId id="282" r:id="rId20"/>
    <p:sldId id="273" r:id="rId21"/>
    <p:sldId id="274" r:id="rId22"/>
    <p:sldId id="284" r:id="rId23"/>
    <p:sldId id="285" r:id="rId24"/>
    <p:sldId id="286" r:id="rId25"/>
    <p:sldId id="287" r:id="rId26"/>
    <p:sldId id="288" r:id="rId27"/>
    <p:sldId id="289" r:id="rId28"/>
    <p:sldId id="290" r:id="rId29"/>
    <p:sldId id="291" r:id="rId30"/>
    <p:sldId id="294" r:id="rId31"/>
    <p:sldId id="295" r:id="rId32"/>
    <p:sldId id="296" r:id="rId33"/>
    <p:sldId id="297" r:id="rId34"/>
    <p:sldId id="306" r:id="rId35"/>
    <p:sldId id="307" r:id="rId36"/>
    <p:sldId id="308" r:id="rId37"/>
    <p:sldId id="309" r:id="rId38"/>
    <p:sldId id="312" r:id="rId39"/>
    <p:sldId id="313" r:id="rId40"/>
    <p:sldId id="314" r:id="rId41"/>
    <p:sldId id="300" r:id="rId42"/>
    <p:sldId id="303" r:id="rId43"/>
    <p:sldId id="316" r:id="rId44"/>
    <p:sldId id="304" r:id="rId45"/>
    <p:sldId id="317" r:id="rId46"/>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8000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658C3B09-70D2-4EEA-B39E-B932D896C332}" v="47" dt="2021-04-22T07:28:02.078"/>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8966" autoAdjust="0"/>
    <p:restoredTop sz="94660"/>
  </p:normalViewPr>
  <p:slideViewPr>
    <p:cSldViewPr snapToGrid="0">
      <p:cViewPr varScale="1">
        <p:scale>
          <a:sx n="128" d="100"/>
          <a:sy n="128" d="100"/>
        </p:scale>
        <p:origin x="264" y="17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slide" Target="slides/slide21.xml"/><Relationship Id="rId39" Type="http://schemas.openxmlformats.org/officeDocument/2006/relationships/slide" Target="slides/slide34.xml"/><Relationship Id="rId21" Type="http://schemas.openxmlformats.org/officeDocument/2006/relationships/slide" Target="slides/slide16.xml"/><Relationship Id="rId34" Type="http://schemas.openxmlformats.org/officeDocument/2006/relationships/slide" Target="slides/slide29.xml"/><Relationship Id="rId42" Type="http://schemas.openxmlformats.org/officeDocument/2006/relationships/slide" Target="slides/slide37.xml"/><Relationship Id="rId47" Type="http://schemas.openxmlformats.org/officeDocument/2006/relationships/notesMaster" Target="notesMasters/notesMaster1.xml"/><Relationship Id="rId50" Type="http://schemas.openxmlformats.org/officeDocument/2006/relationships/theme" Target="theme/theme1.xml"/><Relationship Id="rId7" Type="http://schemas.openxmlformats.org/officeDocument/2006/relationships/slide" Target="slides/slide2.xml"/><Relationship Id="rId2" Type="http://schemas.openxmlformats.org/officeDocument/2006/relationships/customXml" Target="../customXml/item2.xml"/><Relationship Id="rId16" Type="http://schemas.openxmlformats.org/officeDocument/2006/relationships/slide" Target="slides/slide11.xml"/><Relationship Id="rId29" Type="http://schemas.openxmlformats.org/officeDocument/2006/relationships/slide" Target="slides/slide24.xml"/><Relationship Id="rId11" Type="http://schemas.openxmlformats.org/officeDocument/2006/relationships/slide" Target="slides/slide6.xml"/><Relationship Id="rId24" Type="http://schemas.openxmlformats.org/officeDocument/2006/relationships/slide" Target="slides/slide19.xml"/><Relationship Id="rId32" Type="http://schemas.openxmlformats.org/officeDocument/2006/relationships/slide" Target="slides/slide27.xml"/><Relationship Id="rId37" Type="http://schemas.openxmlformats.org/officeDocument/2006/relationships/slide" Target="slides/slide32.xml"/><Relationship Id="rId40" Type="http://schemas.openxmlformats.org/officeDocument/2006/relationships/slide" Target="slides/slide35.xml"/><Relationship Id="rId45" Type="http://schemas.openxmlformats.org/officeDocument/2006/relationships/slide" Target="slides/slide40.xml"/><Relationship Id="rId5" Type="http://schemas.openxmlformats.org/officeDocument/2006/relationships/slideMaster" Target="slideMasters/slideMaster2.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slide" Target="slides/slide23.xml"/><Relationship Id="rId36" Type="http://schemas.openxmlformats.org/officeDocument/2006/relationships/slide" Target="slides/slide31.xml"/><Relationship Id="rId49" Type="http://schemas.openxmlformats.org/officeDocument/2006/relationships/viewProps" Target="viewProps.xml"/><Relationship Id="rId10" Type="http://schemas.openxmlformats.org/officeDocument/2006/relationships/slide" Target="slides/slide5.xml"/><Relationship Id="rId19" Type="http://schemas.openxmlformats.org/officeDocument/2006/relationships/slide" Target="slides/slide14.xml"/><Relationship Id="rId31" Type="http://schemas.openxmlformats.org/officeDocument/2006/relationships/slide" Target="slides/slide26.xml"/><Relationship Id="rId44" Type="http://schemas.openxmlformats.org/officeDocument/2006/relationships/slide" Target="slides/slide39.xml"/><Relationship Id="rId52" Type="http://schemas.microsoft.com/office/2015/10/relationships/revisionInfo" Target="revisionInfo.xml"/><Relationship Id="rId4" Type="http://schemas.openxmlformats.org/officeDocument/2006/relationships/slideMaster" Target="slideMasters/slideMaster1.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slide" Target="slides/slide22.xml"/><Relationship Id="rId30" Type="http://schemas.openxmlformats.org/officeDocument/2006/relationships/slide" Target="slides/slide25.xml"/><Relationship Id="rId35" Type="http://schemas.openxmlformats.org/officeDocument/2006/relationships/slide" Target="slides/slide30.xml"/><Relationship Id="rId43" Type="http://schemas.openxmlformats.org/officeDocument/2006/relationships/slide" Target="slides/slide38.xml"/><Relationship Id="rId48" Type="http://schemas.openxmlformats.org/officeDocument/2006/relationships/presProps" Target="presProps.xml"/><Relationship Id="rId8" Type="http://schemas.openxmlformats.org/officeDocument/2006/relationships/slide" Target="slides/slide3.xml"/><Relationship Id="rId51" Type="http://schemas.openxmlformats.org/officeDocument/2006/relationships/tableStyles" Target="tableStyles.xml"/><Relationship Id="rId3" Type="http://schemas.openxmlformats.org/officeDocument/2006/relationships/customXml" Target="../customXml/item3.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openxmlformats.org/officeDocument/2006/relationships/slide" Target="slides/slide28.xml"/><Relationship Id="rId38" Type="http://schemas.openxmlformats.org/officeDocument/2006/relationships/slide" Target="slides/slide33.xml"/><Relationship Id="rId46" Type="http://schemas.openxmlformats.org/officeDocument/2006/relationships/slide" Target="slides/slide41.xml"/><Relationship Id="rId20" Type="http://schemas.openxmlformats.org/officeDocument/2006/relationships/slide" Target="slides/slide15.xml"/><Relationship Id="rId41" Type="http://schemas.openxmlformats.org/officeDocument/2006/relationships/slide" Target="slides/slide36.xml"/><Relationship Id="rId1" Type="http://schemas.openxmlformats.org/officeDocument/2006/relationships/customXml" Target="../customXml/item1.xml"/><Relationship Id="rId6" Type="http://schemas.openxmlformats.org/officeDocument/2006/relationships/slide" Target="slides/slid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4F8E6A7E-00F6-4184-88E5-7A15E900875B}" type="datetimeFigureOut">
              <a:rPr lang="en-GB" smtClean="0"/>
              <a:t>22/04/2021</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73733CB-8E0E-469A-BE18-50659026B723}" type="slidenum">
              <a:rPr lang="en-GB" smtClean="0"/>
              <a:t>‹#›</a:t>
            </a:fld>
            <a:endParaRPr lang="en-GB"/>
          </a:p>
        </p:txBody>
      </p:sp>
    </p:spTree>
    <p:extLst>
      <p:ext uri="{BB962C8B-B14F-4D97-AF65-F5344CB8AC3E}">
        <p14:creationId xmlns:p14="http://schemas.microsoft.com/office/powerpoint/2010/main" val="83456287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1FF0F7F-A767-6F44-8124-CE485D4C9FEB}"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18</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96953683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1FF0F7F-A767-6F44-8124-CE485D4C9FEB}"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27</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87344233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D39165-2195-4FAC-9078-8A4B479F2578}"/>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GB"/>
          </a:p>
        </p:txBody>
      </p:sp>
      <p:sp>
        <p:nvSpPr>
          <p:cNvPr id="3" name="Subtitle 2">
            <a:extLst>
              <a:ext uri="{FF2B5EF4-FFF2-40B4-BE49-F238E27FC236}">
                <a16:creationId xmlns:a16="http://schemas.microsoft.com/office/drawing/2014/main" id="{3E972339-E290-4FB2-8397-A6822C1A1F48}"/>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a:extLst>
              <a:ext uri="{FF2B5EF4-FFF2-40B4-BE49-F238E27FC236}">
                <a16:creationId xmlns:a16="http://schemas.microsoft.com/office/drawing/2014/main" id="{A0A33B94-F495-4A7C-B369-2F83B82CCE5C}"/>
              </a:ext>
            </a:extLst>
          </p:cNvPr>
          <p:cNvSpPr>
            <a:spLocks noGrp="1"/>
          </p:cNvSpPr>
          <p:nvPr>
            <p:ph type="dt" sz="half" idx="10"/>
          </p:nvPr>
        </p:nvSpPr>
        <p:spPr/>
        <p:txBody>
          <a:bodyPr/>
          <a:lstStyle/>
          <a:p>
            <a:fld id="{AC3C65F9-54CB-4520-96F2-CD7FD8EFA129}" type="datetimeFigureOut">
              <a:rPr lang="en-GB" smtClean="0"/>
              <a:t>22/04/2021</a:t>
            </a:fld>
            <a:endParaRPr lang="en-GB"/>
          </a:p>
        </p:txBody>
      </p:sp>
      <p:sp>
        <p:nvSpPr>
          <p:cNvPr id="5" name="Footer Placeholder 4">
            <a:extLst>
              <a:ext uri="{FF2B5EF4-FFF2-40B4-BE49-F238E27FC236}">
                <a16:creationId xmlns:a16="http://schemas.microsoft.com/office/drawing/2014/main" id="{2661B55B-02EA-4F7E-B655-DAA998BAF91E}"/>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10DD66DA-6A87-42EC-83CC-502A5A00CF7D}"/>
              </a:ext>
            </a:extLst>
          </p:cNvPr>
          <p:cNvSpPr>
            <a:spLocks noGrp="1"/>
          </p:cNvSpPr>
          <p:nvPr>
            <p:ph type="sldNum" sz="quarter" idx="12"/>
          </p:nvPr>
        </p:nvSpPr>
        <p:spPr/>
        <p:txBody>
          <a:bodyPr/>
          <a:lstStyle/>
          <a:p>
            <a:fld id="{64635C1A-9E1D-43CD-9A5C-FFD4BCF54F18}" type="slidenum">
              <a:rPr lang="en-GB" smtClean="0"/>
              <a:t>‹#›</a:t>
            </a:fld>
            <a:endParaRPr lang="en-GB"/>
          </a:p>
        </p:txBody>
      </p:sp>
    </p:spTree>
    <p:extLst>
      <p:ext uri="{BB962C8B-B14F-4D97-AF65-F5344CB8AC3E}">
        <p14:creationId xmlns:p14="http://schemas.microsoft.com/office/powerpoint/2010/main" val="1385790895"/>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curtains"/>
      </p:transition>
    </mc:Choice>
    <mc:Fallback xmlns="">
      <p:transition spd="slow">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4C4DF0D-A2CC-4567-AAFC-45D62B29547D}"/>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F1E440F3-5CDC-40DE-9812-A6FBED72AEF2}"/>
              </a:ext>
            </a:extLst>
          </p:cNvPr>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8CE25647-A3B1-4202-B1FE-5C8DC4B09222}"/>
              </a:ext>
            </a:extLst>
          </p:cNvPr>
          <p:cNvSpPr>
            <a:spLocks noGrp="1"/>
          </p:cNvSpPr>
          <p:nvPr>
            <p:ph type="dt" sz="half" idx="10"/>
          </p:nvPr>
        </p:nvSpPr>
        <p:spPr/>
        <p:txBody>
          <a:bodyPr/>
          <a:lstStyle/>
          <a:p>
            <a:fld id="{AC3C65F9-54CB-4520-96F2-CD7FD8EFA129}" type="datetimeFigureOut">
              <a:rPr lang="en-GB" smtClean="0"/>
              <a:t>22/04/2021</a:t>
            </a:fld>
            <a:endParaRPr lang="en-GB"/>
          </a:p>
        </p:txBody>
      </p:sp>
      <p:sp>
        <p:nvSpPr>
          <p:cNvPr id="5" name="Footer Placeholder 4">
            <a:extLst>
              <a:ext uri="{FF2B5EF4-FFF2-40B4-BE49-F238E27FC236}">
                <a16:creationId xmlns:a16="http://schemas.microsoft.com/office/drawing/2014/main" id="{DAAB81D5-DFCF-4961-90A6-5A4A9C54117C}"/>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1A5EC9F9-72D0-49AA-96B4-40D17A844FFA}"/>
              </a:ext>
            </a:extLst>
          </p:cNvPr>
          <p:cNvSpPr>
            <a:spLocks noGrp="1"/>
          </p:cNvSpPr>
          <p:nvPr>
            <p:ph type="sldNum" sz="quarter" idx="12"/>
          </p:nvPr>
        </p:nvSpPr>
        <p:spPr/>
        <p:txBody>
          <a:bodyPr/>
          <a:lstStyle/>
          <a:p>
            <a:fld id="{64635C1A-9E1D-43CD-9A5C-FFD4BCF54F18}" type="slidenum">
              <a:rPr lang="en-GB" smtClean="0"/>
              <a:t>‹#›</a:t>
            </a:fld>
            <a:endParaRPr lang="en-GB"/>
          </a:p>
        </p:txBody>
      </p:sp>
    </p:spTree>
    <p:extLst>
      <p:ext uri="{BB962C8B-B14F-4D97-AF65-F5344CB8AC3E}">
        <p14:creationId xmlns:p14="http://schemas.microsoft.com/office/powerpoint/2010/main" val="4048489049"/>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curtains"/>
      </p:transition>
    </mc:Choice>
    <mc:Fallback xmlns="">
      <p:transition spd="slow">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B9A5682-6E90-47E7-8AA7-6A3D271D6CDD}"/>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2E6D70AF-C1D6-43D7-BC8E-CA4A1D9CF7AC}"/>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a:extLst>
              <a:ext uri="{FF2B5EF4-FFF2-40B4-BE49-F238E27FC236}">
                <a16:creationId xmlns:a16="http://schemas.microsoft.com/office/drawing/2014/main" id="{6E75CA00-9D3E-4980-BE32-55AFD681A0C3}"/>
              </a:ext>
            </a:extLst>
          </p:cNvPr>
          <p:cNvSpPr>
            <a:spLocks noGrp="1"/>
          </p:cNvSpPr>
          <p:nvPr>
            <p:ph type="dt" sz="half" idx="10"/>
          </p:nvPr>
        </p:nvSpPr>
        <p:spPr/>
        <p:txBody>
          <a:bodyPr/>
          <a:lstStyle/>
          <a:p>
            <a:fld id="{AC3C65F9-54CB-4520-96F2-CD7FD8EFA129}" type="datetimeFigureOut">
              <a:rPr lang="en-GB" smtClean="0"/>
              <a:t>22/04/2021</a:t>
            </a:fld>
            <a:endParaRPr lang="en-GB"/>
          </a:p>
        </p:txBody>
      </p:sp>
      <p:sp>
        <p:nvSpPr>
          <p:cNvPr id="5" name="Footer Placeholder 4">
            <a:extLst>
              <a:ext uri="{FF2B5EF4-FFF2-40B4-BE49-F238E27FC236}">
                <a16:creationId xmlns:a16="http://schemas.microsoft.com/office/drawing/2014/main" id="{D8FCB280-0D11-4554-9A26-444C8D082C38}"/>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CA0426B6-0AE0-44BA-8A1F-E2349FD2F7DF}"/>
              </a:ext>
            </a:extLst>
          </p:cNvPr>
          <p:cNvSpPr>
            <a:spLocks noGrp="1"/>
          </p:cNvSpPr>
          <p:nvPr>
            <p:ph type="sldNum" sz="quarter" idx="12"/>
          </p:nvPr>
        </p:nvSpPr>
        <p:spPr/>
        <p:txBody>
          <a:bodyPr/>
          <a:lstStyle/>
          <a:p>
            <a:fld id="{64635C1A-9E1D-43CD-9A5C-FFD4BCF54F18}" type="slidenum">
              <a:rPr lang="en-GB" smtClean="0"/>
              <a:t>‹#›</a:t>
            </a:fld>
            <a:endParaRPr lang="en-GB"/>
          </a:p>
        </p:txBody>
      </p:sp>
    </p:spTree>
    <p:extLst>
      <p:ext uri="{BB962C8B-B14F-4D97-AF65-F5344CB8AC3E}">
        <p14:creationId xmlns:p14="http://schemas.microsoft.com/office/powerpoint/2010/main" val="150116142"/>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curtains"/>
      </p:transition>
    </mc:Choice>
    <mc:Fallback xmlns="">
      <p:transition spd="slow">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AEF0843-86CC-44DC-AC52-65FEC16E78B6}"/>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9FB83D5D-8408-4C3A-BCA4-B4B2CA05D58E}"/>
              </a:ext>
            </a:extLst>
          </p:cNvPr>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a:extLst>
              <a:ext uri="{FF2B5EF4-FFF2-40B4-BE49-F238E27FC236}">
                <a16:creationId xmlns:a16="http://schemas.microsoft.com/office/drawing/2014/main" id="{86966402-B097-4EE2-9E92-E543FA15F84A}"/>
              </a:ext>
            </a:extLst>
          </p:cNvPr>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a:extLst>
              <a:ext uri="{FF2B5EF4-FFF2-40B4-BE49-F238E27FC236}">
                <a16:creationId xmlns:a16="http://schemas.microsoft.com/office/drawing/2014/main" id="{83C03787-CE9E-4F3C-BA0F-B27F4F348EF3}"/>
              </a:ext>
            </a:extLst>
          </p:cNvPr>
          <p:cNvSpPr>
            <a:spLocks noGrp="1"/>
          </p:cNvSpPr>
          <p:nvPr>
            <p:ph type="dt" sz="half" idx="10"/>
          </p:nvPr>
        </p:nvSpPr>
        <p:spPr/>
        <p:txBody>
          <a:bodyPr/>
          <a:lstStyle/>
          <a:p>
            <a:fld id="{AC3C65F9-54CB-4520-96F2-CD7FD8EFA129}" type="datetimeFigureOut">
              <a:rPr lang="en-GB" smtClean="0"/>
              <a:t>22/04/2021</a:t>
            </a:fld>
            <a:endParaRPr lang="en-GB"/>
          </a:p>
        </p:txBody>
      </p:sp>
      <p:sp>
        <p:nvSpPr>
          <p:cNvPr id="6" name="Footer Placeholder 5">
            <a:extLst>
              <a:ext uri="{FF2B5EF4-FFF2-40B4-BE49-F238E27FC236}">
                <a16:creationId xmlns:a16="http://schemas.microsoft.com/office/drawing/2014/main" id="{368FA0D7-4B3D-4FE9-AAA6-FD7374B9A0D3}"/>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37947380-1E55-4506-9591-02DBCB51E84A}"/>
              </a:ext>
            </a:extLst>
          </p:cNvPr>
          <p:cNvSpPr>
            <a:spLocks noGrp="1"/>
          </p:cNvSpPr>
          <p:nvPr>
            <p:ph type="sldNum" sz="quarter" idx="12"/>
          </p:nvPr>
        </p:nvSpPr>
        <p:spPr/>
        <p:txBody>
          <a:bodyPr/>
          <a:lstStyle/>
          <a:p>
            <a:fld id="{64635C1A-9E1D-43CD-9A5C-FFD4BCF54F18}" type="slidenum">
              <a:rPr lang="en-GB" smtClean="0"/>
              <a:t>‹#›</a:t>
            </a:fld>
            <a:endParaRPr lang="en-GB"/>
          </a:p>
        </p:txBody>
      </p:sp>
    </p:spTree>
    <p:extLst>
      <p:ext uri="{BB962C8B-B14F-4D97-AF65-F5344CB8AC3E}">
        <p14:creationId xmlns:p14="http://schemas.microsoft.com/office/powerpoint/2010/main" val="971358080"/>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curtains"/>
      </p:transition>
    </mc:Choice>
    <mc:Fallback xmlns="">
      <p:transition spd="slow">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E96CB8-5017-4F3B-BC91-3E3D6647DDB2}"/>
              </a:ext>
            </a:extLst>
          </p:cNvPr>
          <p:cNvSpPr>
            <a:spLocks noGrp="1"/>
          </p:cNvSpPr>
          <p:nvPr>
            <p:ph type="title"/>
          </p:nvPr>
        </p:nvSpPr>
        <p:spPr>
          <a:xfrm>
            <a:off x="839788" y="365125"/>
            <a:ext cx="10515600" cy="1325563"/>
          </a:xfrm>
        </p:spPr>
        <p:txBody>
          <a:bodyPr/>
          <a:lstStyle/>
          <a:p>
            <a:r>
              <a:rPr lang="en-US"/>
              <a:t>Click to edit Master title style</a:t>
            </a:r>
            <a:endParaRPr lang="en-GB"/>
          </a:p>
        </p:txBody>
      </p:sp>
      <p:sp>
        <p:nvSpPr>
          <p:cNvPr id="3" name="Text Placeholder 2">
            <a:extLst>
              <a:ext uri="{FF2B5EF4-FFF2-40B4-BE49-F238E27FC236}">
                <a16:creationId xmlns:a16="http://schemas.microsoft.com/office/drawing/2014/main" id="{F8903DAA-5D14-4200-BDF7-FE1034A3D853}"/>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a:extLst>
              <a:ext uri="{FF2B5EF4-FFF2-40B4-BE49-F238E27FC236}">
                <a16:creationId xmlns:a16="http://schemas.microsoft.com/office/drawing/2014/main" id="{F5000B23-6E27-4A62-AC28-01927232D705}"/>
              </a:ext>
            </a:extLst>
          </p:cNvPr>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a:extLst>
              <a:ext uri="{FF2B5EF4-FFF2-40B4-BE49-F238E27FC236}">
                <a16:creationId xmlns:a16="http://schemas.microsoft.com/office/drawing/2014/main" id="{341F6683-C191-4387-8CBC-43E96B12822A}"/>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a:extLst>
              <a:ext uri="{FF2B5EF4-FFF2-40B4-BE49-F238E27FC236}">
                <a16:creationId xmlns:a16="http://schemas.microsoft.com/office/drawing/2014/main" id="{34284E0B-F2DC-4304-98D9-AF6611DFC745}"/>
              </a:ext>
            </a:extLst>
          </p:cNvPr>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a:extLst>
              <a:ext uri="{FF2B5EF4-FFF2-40B4-BE49-F238E27FC236}">
                <a16:creationId xmlns:a16="http://schemas.microsoft.com/office/drawing/2014/main" id="{154501E4-2F3B-4D3E-B2D7-CA5E1F3F07BD}"/>
              </a:ext>
            </a:extLst>
          </p:cNvPr>
          <p:cNvSpPr>
            <a:spLocks noGrp="1"/>
          </p:cNvSpPr>
          <p:nvPr>
            <p:ph type="dt" sz="half" idx="10"/>
          </p:nvPr>
        </p:nvSpPr>
        <p:spPr/>
        <p:txBody>
          <a:bodyPr/>
          <a:lstStyle/>
          <a:p>
            <a:fld id="{AC3C65F9-54CB-4520-96F2-CD7FD8EFA129}" type="datetimeFigureOut">
              <a:rPr lang="en-GB" smtClean="0"/>
              <a:t>22/04/2021</a:t>
            </a:fld>
            <a:endParaRPr lang="en-GB"/>
          </a:p>
        </p:txBody>
      </p:sp>
      <p:sp>
        <p:nvSpPr>
          <p:cNvPr id="8" name="Footer Placeholder 7">
            <a:extLst>
              <a:ext uri="{FF2B5EF4-FFF2-40B4-BE49-F238E27FC236}">
                <a16:creationId xmlns:a16="http://schemas.microsoft.com/office/drawing/2014/main" id="{72E14AFA-E1AD-4384-A3C9-354E1731FCCB}"/>
              </a:ext>
            </a:extLst>
          </p:cNvPr>
          <p:cNvSpPr>
            <a:spLocks noGrp="1"/>
          </p:cNvSpPr>
          <p:nvPr>
            <p:ph type="ftr" sz="quarter" idx="11"/>
          </p:nvPr>
        </p:nvSpPr>
        <p:spPr/>
        <p:txBody>
          <a:bodyPr/>
          <a:lstStyle/>
          <a:p>
            <a:endParaRPr lang="en-GB"/>
          </a:p>
        </p:txBody>
      </p:sp>
      <p:sp>
        <p:nvSpPr>
          <p:cNvPr id="9" name="Slide Number Placeholder 8">
            <a:extLst>
              <a:ext uri="{FF2B5EF4-FFF2-40B4-BE49-F238E27FC236}">
                <a16:creationId xmlns:a16="http://schemas.microsoft.com/office/drawing/2014/main" id="{20EAE8E5-A389-477F-928D-7E6B68E0FF4E}"/>
              </a:ext>
            </a:extLst>
          </p:cNvPr>
          <p:cNvSpPr>
            <a:spLocks noGrp="1"/>
          </p:cNvSpPr>
          <p:nvPr>
            <p:ph type="sldNum" sz="quarter" idx="12"/>
          </p:nvPr>
        </p:nvSpPr>
        <p:spPr/>
        <p:txBody>
          <a:bodyPr/>
          <a:lstStyle/>
          <a:p>
            <a:fld id="{64635C1A-9E1D-43CD-9A5C-FFD4BCF54F18}" type="slidenum">
              <a:rPr lang="en-GB" smtClean="0"/>
              <a:t>‹#›</a:t>
            </a:fld>
            <a:endParaRPr lang="en-GB"/>
          </a:p>
        </p:txBody>
      </p:sp>
    </p:spTree>
    <p:extLst>
      <p:ext uri="{BB962C8B-B14F-4D97-AF65-F5344CB8AC3E}">
        <p14:creationId xmlns:p14="http://schemas.microsoft.com/office/powerpoint/2010/main" val="4120021998"/>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curtains"/>
      </p:transition>
    </mc:Choice>
    <mc:Fallback xmlns="">
      <p:transition spd="slow">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805ADB-21BA-4A27-A802-0F992FF60133}"/>
              </a:ext>
            </a:extLst>
          </p:cNvPr>
          <p:cNvSpPr>
            <a:spLocks noGrp="1"/>
          </p:cNvSpPr>
          <p:nvPr>
            <p:ph type="title"/>
          </p:nvPr>
        </p:nvSpPr>
        <p:spPr/>
        <p:txBody>
          <a:bodyPr/>
          <a:lstStyle/>
          <a:p>
            <a:r>
              <a:rPr lang="en-US"/>
              <a:t>Click to edit Master title style</a:t>
            </a:r>
            <a:endParaRPr lang="en-GB"/>
          </a:p>
        </p:txBody>
      </p:sp>
      <p:sp>
        <p:nvSpPr>
          <p:cNvPr id="3" name="Date Placeholder 2">
            <a:extLst>
              <a:ext uri="{FF2B5EF4-FFF2-40B4-BE49-F238E27FC236}">
                <a16:creationId xmlns:a16="http://schemas.microsoft.com/office/drawing/2014/main" id="{40EE9848-0326-44B7-A310-4DD706C6F257}"/>
              </a:ext>
            </a:extLst>
          </p:cNvPr>
          <p:cNvSpPr>
            <a:spLocks noGrp="1"/>
          </p:cNvSpPr>
          <p:nvPr>
            <p:ph type="dt" sz="half" idx="10"/>
          </p:nvPr>
        </p:nvSpPr>
        <p:spPr/>
        <p:txBody>
          <a:bodyPr/>
          <a:lstStyle/>
          <a:p>
            <a:fld id="{AC3C65F9-54CB-4520-96F2-CD7FD8EFA129}" type="datetimeFigureOut">
              <a:rPr lang="en-GB" smtClean="0"/>
              <a:t>22/04/2021</a:t>
            </a:fld>
            <a:endParaRPr lang="en-GB"/>
          </a:p>
        </p:txBody>
      </p:sp>
      <p:sp>
        <p:nvSpPr>
          <p:cNvPr id="4" name="Footer Placeholder 3">
            <a:extLst>
              <a:ext uri="{FF2B5EF4-FFF2-40B4-BE49-F238E27FC236}">
                <a16:creationId xmlns:a16="http://schemas.microsoft.com/office/drawing/2014/main" id="{5D259001-C993-49BD-B156-F31E7CD707C9}"/>
              </a:ext>
            </a:extLst>
          </p:cNvPr>
          <p:cNvSpPr>
            <a:spLocks noGrp="1"/>
          </p:cNvSpPr>
          <p:nvPr>
            <p:ph type="ftr" sz="quarter" idx="11"/>
          </p:nvPr>
        </p:nvSpPr>
        <p:spPr/>
        <p:txBody>
          <a:bodyPr/>
          <a:lstStyle/>
          <a:p>
            <a:endParaRPr lang="en-GB"/>
          </a:p>
        </p:txBody>
      </p:sp>
      <p:sp>
        <p:nvSpPr>
          <p:cNvPr id="5" name="Slide Number Placeholder 4">
            <a:extLst>
              <a:ext uri="{FF2B5EF4-FFF2-40B4-BE49-F238E27FC236}">
                <a16:creationId xmlns:a16="http://schemas.microsoft.com/office/drawing/2014/main" id="{5368E7C4-43FF-4C78-B72A-7F76BC910006}"/>
              </a:ext>
            </a:extLst>
          </p:cNvPr>
          <p:cNvSpPr>
            <a:spLocks noGrp="1"/>
          </p:cNvSpPr>
          <p:nvPr>
            <p:ph type="sldNum" sz="quarter" idx="12"/>
          </p:nvPr>
        </p:nvSpPr>
        <p:spPr/>
        <p:txBody>
          <a:bodyPr/>
          <a:lstStyle/>
          <a:p>
            <a:fld id="{64635C1A-9E1D-43CD-9A5C-FFD4BCF54F18}" type="slidenum">
              <a:rPr lang="en-GB" smtClean="0"/>
              <a:t>‹#›</a:t>
            </a:fld>
            <a:endParaRPr lang="en-GB"/>
          </a:p>
        </p:txBody>
      </p:sp>
    </p:spTree>
    <p:extLst>
      <p:ext uri="{BB962C8B-B14F-4D97-AF65-F5344CB8AC3E}">
        <p14:creationId xmlns:p14="http://schemas.microsoft.com/office/powerpoint/2010/main" val="4027639728"/>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curtains"/>
      </p:transition>
    </mc:Choice>
    <mc:Fallback xmlns="">
      <p:transition spd="slow">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88FBDF7E-969D-4016-A8A3-170B8911D6F4}"/>
              </a:ext>
            </a:extLst>
          </p:cNvPr>
          <p:cNvSpPr>
            <a:spLocks noGrp="1"/>
          </p:cNvSpPr>
          <p:nvPr>
            <p:ph type="dt" sz="half" idx="10"/>
          </p:nvPr>
        </p:nvSpPr>
        <p:spPr/>
        <p:txBody>
          <a:bodyPr/>
          <a:lstStyle/>
          <a:p>
            <a:fld id="{AC3C65F9-54CB-4520-96F2-CD7FD8EFA129}" type="datetimeFigureOut">
              <a:rPr lang="en-GB" smtClean="0"/>
              <a:t>22/04/2021</a:t>
            </a:fld>
            <a:endParaRPr lang="en-GB"/>
          </a:p>
        </p:txBody>
      </p:sp>
      <p:sp>
        <p:nvSpPr>
          <p:cNvPr id="3" name="Footer Placeholder 2">
            <a:extLst>
              <a:ext uri="{FF2B5EF4-FFF2-40B4-BE49-F238E27FC236}">
                <a16:creationId xmlns:a16="http://schemas.microsoft.com/office/drawing/2014/main" id="{A635864C-A5AE-4EBE-9034-9585100B0001}"/>
              </a:ext>
            </a:extLst>
          </p:cNvPr>
          <p:cNvSpPr>
            <a:spLocks noGrp="1"/>
          </p:cNvSpPr>
          <p:nvPr>
            <p:ph type="ftr" sz="quarter" idx="11"/>
          </p:nvPr>
        </p:nvSpPr>
        <p:spPr/>
        <p:txBody>
          <a:bodyPr/>
          <a:lstStyle/>
          <a:p>
            <a:endParaRPr lang="en-GB"/>
          </a:p>
        </p:txBody>
      </p:sp>
      <p:sp>
        <p:nvSpPr>
          <p:cNvPr id="4" name="Slide Number Placeholder 3">
            <a:extLst>
              <a:ext uri="{FF2B5EF4-FFF2-40B4-BE49-F238E27FC236}">
                <a16:creationId xmlns:a16="http://schemas.microsoft.com/office/drawing/2014/main" id="{CCE3FFFA-5881-4CAF-870C-D3EC8D927CC3}"/>
              </a:ext>
            </a:extLst>
          </p:cNvPr>
          <p:cNvSpPr>
            <a:spLocks noGrp="1"/>
          </p:cNvSpPr>
          <p:nvPr>
            <p:ph type="sldNum" sz="quarter" idx="12"/>
          </p:nvPr>
        </p:nvSpPr>
        <p:spPr/>
        <p:txBody>
          <a:bodyPr/>
          <a:lstStyle/>
          <a:p>
            <a:fld id="{64635C1A-9E1D-43CD-9A5C-FFD4BCF54F18}" type="slidenum">
              <a:rPr lang="en-GB" smtClean="0"/>
              <a:t>‹#›</a:t>
            </a:fld>
            <a:endParaRPr lang="en-GB"/>
          </a:p>
        </p:txBody>
      </p:sp>
    </p:spTree>
    <p:extLst>
      <p:ext uri="{BB962C8B-B14F-4D97-AF65-F5344CB8AC3E}">
        <p14:creationId xmlns:p14="http://schemas.microsoft.com/office/powerpoint/2010/main" val="353236306"/>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curtains"/>
      </p:transition>
    </mc:Choice>
    <mc:Fallback xmlns="">
      <p:transition spd="slow">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417382-CF16-4061-B241-2B6A3DF1CD6E}"/>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Content Placeholder 2">
            <a:extLst>
              <a:ext uri="{FF2B5EF4-FFF2-40B4-BE49-F238E27FC236}">
                <a16:creationId xmlns:a16="http://schemas.microsoft.com/office/drawing/2014/main" id="{46597925-EEB7-4BE5-BE8D-5665D9AC085B}"/>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a:extLst>
              <a:ext uri="{FF2B5EF4-FFF2-40B4-BE49-F238E27FC236}">
                <a16:creationId xmlns:a16="http://schemas.microsoft.com/office/drawing/2014/main" id="{F57C1607-FA32-419F-8CA2-80CF384E2C2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5139C1D0-CEF5-4265-B634-6C8DC11E851E}"/>
              </a:ext>
            </a:extLst>
          </p:cNvPr>
          <p:cNvSpPr>
            <a:spLocks noGrp="1"/>
          </p:cNvSpPr>
          <p:nvPr>
            <p:ph type="dt" sz="half" idx="10"/>
          </p:nvPr>
        </p:nvSpPr>
        <p:spPr/>
        <p:txBody>
          <a:bodyPr/>
          <a:lstStyle/>
          <a:p>
            <a:fld id="{AC3C65F9-54CB-4520-96F2-CD7FD8EFA129}" type="datetimeFigureOut">
              <a:rPr lang="en-GB" smtClean="0"/>
              <a:t>22/04/2021</a:t>
            </a:fld>
            <a:endParaRPr lang="en-GB"/>
          </a:p>
        </p:txBody>
      </p:sp>
      <p:sp>
        <p:nvSpPr>
          <p:cNvPr id="6" name="Footer Placeholder 5">
            <a:extLst>
              <a:ext uri="{FF2B5EF4-FFF2-40B4-BE49-F238E27FC236}">
                <a16:creationId xmlns:a16="http://schemas.microsoft.com/office/drawing/2014/main" id="{53AF7DFB-3001-4A4E-B916-EDEC9790FEAB}"/>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B4E82FD6-60A9-4676-BD63-5B7AC6BE1E3F}"/>
              </a:ext>
            </a:extLst>
          </p:cNvPr>
          <p:cNvSpPr>
            <a:spLocks noGrp="1"/>
          </p:cNvSpPr>
          <p:nvPr>
            <p:ph type="sldNum" sz="quarter" idx="12"/>
          </p:nvPr>
        </p:nvSpPr>
        <p:spPr/>
        <p:txBody>
          <a:bodyPr/>
          <a:lstStyle/>
          <a:p>
            <a:fld id="{64635C1A-9E1D-43CD-9A5C-FFD4BCF54F18}" type="slidenum">
              <a:rPr lang="en-GB" smtClean="0"/>
              <a:t>‹#›</a:t>
            </a:fld>
            <a:endParaRPr lang="en-GB"/>
          </a:p>
        </p:txBody>
      </p:sp>
    </p:spTree>
    <p:extLst>
      <p:ext uri="{BB962C8B-B14F-4D97-AF65-F5344CB8AC3E}">
        <p14:creationId xmlns:p14="http://schemas.microsoft.com/office/powerpoint/2010/main" val="3991891441"/>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curtains"/>
      </p:transition>
    </mc:Choice>
    <mc:Fallback xmlns="">
      <p:transition spd="slow">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44F4D71-876F-4589-9AA4-839A2EBB64D3}"/>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Picture Placeholder 2">
            <a:extLst>
              <a:ext uri="{FF2B5EF4-FFF2-40B4-BE49-F238E27FC236}">
                <a16:creationId xmlns:a16="http://schemas.microsoft.com/office/drawing/2014/main" id="{56DED5EA-A3E9-461F-8DB8-A796837E4692}"/>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a:extLst>
              <a:ext uri="{FF2B5EF4-FFF2-40B4-BE49-F238E27FC236}">
                <a16:creationId xmlns:a16="http://schemas.microsoft.com/office/drawing/2014/main" id="{EC99C105-70F4-4E9C-A86E-4C401F7E0DF1}"/>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C00997BF-3029-4CB6-A8CF-A835ACAE8C7B}"/>
              </a:ext>
            </a:extLst>
          </p:cNvPr>
          <p:cNvSpPr>
            <a:spLocks noGrp="1"/>
          </p:cNvSpPr>
          <p:nvPr>
            <p:ph type="dt" sz="half" idx="10"/>
          </p:nvPr>
        </p:nvSpPr>
        <p:spPr/>
        <p:txBody>
          <a:bodyPr/>
          <a:lstStyle/>
          <a:p>
            <a:fld id="{AC3C65F9-54CB-4520-96F2-CD7FD8EFA129}" type="datetimeFigureOut">
              <a:rPr lang="en-GB" smtClean="0"/>
              <a:t>22/04/2021</a:t>
            </a:fld>
            <a:endParaRPr lang="en-GB"/>
          </a:p>
        </p:txBody>
      </p:sp>
      <p:sp>
        <p:nvSpPr>
          <p:cNvPr id="6" name="Footer Placeholder 5">
            <a:extLst>
              <a:ext uri="{FF2B5EF4-FFF2-40B4-BE49-F238E27FC236}">
                <a16:creationId xmlns:a16="http://schemas.microsoft.com/office/drawing/2014/main" id="{0E6453B9-3EA3-40AC-9B59-B4316FCE6DEF}"/>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D70C1B9A-9D24-487E-8C46-B928BAD7D354}"/>
              </a:ext>
            </a:extLst>
          </p:cNvPr>
          <p:cNvSpPr>
            <a:spLocks noGrp="1"/>
          </p:cNvSpPr>
          <p:nvPr>
            <p:ph type="sldNum" sz="quarter" idx="12"/>
          </p:nvPr>
        </p:nvSpPr>
        <p:spPr/>
        <p:txBody>
          <a:bodyPr/>
          <a:lstStyle/>
          <a:p>
            <a:fld id="{64635C1A-9E1D-43CD-9A5C-FFD4BCF54F18}" type="slidenum">
              <a:rPr lang="en-GB" smtClean="0"/>
              <a:t>‹#›</a:t>
            </a:fld>
            <a:endParaRPr lang="en-GB"/>
          </a:p>
        </p:txBody>
      </p:sp>
    </p:spTree>
    <p:extLst>
      <p:ext uri="{BB962C8B-B14F-4D97-AF65-F5344CB8AC3E}">
        <p14:creationId xmlns:p14="http://schemas.microsoft.com/office/powerpoint/2010/main" val="1512846657"/>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curtains"/>
      </p:transition>
    </mc:Choice>
    <mc:Fallback xmlns="">
      <p:transition spd="slow">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B130A1-B5F4-4C5A-8C50-235BC7F63854}"/>
              </a:ext>
            </a:extLst>
          </p:cNvPr>
          <p:cNvSpPr>
            <a:spLocks noGrp="1"/>
          </p:cNvSpPr>
          <p:nvPr>
            <p:ph type="title"/>
          </p:nvPr>
        </p:nvSpPr>
        <p:spPr/>
        <p:txBody>
          <a:bodyPr/>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03BB2549-F90A-4091-9351-47CC88431ECD}"/>
              </a:ext>
            </a:extLst>
          </p:cNvPr>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C060A15C-D5D9-4408-91BB-7BF4F7C5CD44}"/>
              </a:ext>
            </a:extLst>
          </p:cNvPr>
          <p:cNvSpPr>
            <a:spLocks noGrp="1"/>
          </p:cNvSpPr>
          <p:nvPr>
            <p:ph type="dt" sz="half" idx="10"/>
          </p:nvPr>
        </p:nvSpPr>
        <p:spPr/>
        <p:txBody>
          <a:bodyPr/>
          <a:lstStyle/>
          <a:p>
            <a:fld id="{AC3C65F9-54CB-4520-96F2-CD7FD8EFA129}" type="datetimeFigureOut">
              <a:rPr lang="en-GB" smtClean="0"/>
              <a:t>22/04/2021</a:t>
            </a:fld>
            <a:endParaRPr lang="en-GB"/>
          </a:p>
        </p:txBody>
      </p:sp>
      <p:sp>
        <p:nvSpPr>
          <p:cNvPr id="5" name="Footer Placeholder 4">
            <a:extLst>
              <a:ext uri="{FF2B5EF4-FFF2-40B4-BE49-F238E27FC236}">
                <a16:creationId xmlns:a16="http://schemas.microsoft.com/office/drawing/2014/main" id="{6F840BC7-6B50-44CD-A69C-36678E998D44}"/>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7E0CD335-51BF-4E2E-ACD7-86E2FAAACF4C}"/>
              </a:ext>
            </a:extLst>
          </p:cNvPr>
          <p:cNvSpPr>
            <a:spLocks noGrp="1"/>
          </p:cNvSpPr>
          <p:nvPr>
            <p:ph type="sldNum" sz="quarter" idx="12"/>
          </p:nvPr>
        </p:nvSpPr>
        <p:spPr/>
        <p:txBody>
          <a:bodyPr/>
          <a:lstStyle/>
          <a:p>
            <a:fld id="{64635C1A-9E1D-43CD-9A5C-FFD4BCF54F18}" type="slidenum">
              <a:rPr lang="en-GB" smtClean="0"/>
              <a:t>‹#›</a:t>
            </a:fld>
            <a:endParaRPr lang="en-GB"/>
          </a:p>
        </p:txBody>
      </p:sp>
    </p:spTree>
    <p:extLst>
      <p:ext uri="{BB962C8B-B14F-4D97-AF65-F5344CB8AC3E}">
        <p14:creationId xmlns:p14="http://schemas.microsoft.com/office/powerpoint/2010/main" val="3969867897"/>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curtains"/>
      </p:transition>
    </mc:Choice>
    <mc:Fallback xmlns="">
      <p:transition spd="slow">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EAB2680A-8C7A-4082-AB7F-9091F983AAB0}"/>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3CC45BC8-473A-4DCA-AE84-1D6E1C6E6947}"/>
              </a:ext>
            </a:extLst>
          </p:cNvPr>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B8EEAFD5-769D-4C25-ABF5-14BE34F69E27}"/>
              </a:ext>
            </a:extLst>
          </p:cNvPr>
          <p:cNvSpPr>
            <a:spLocks noGrp="1"/>
          </p:cNvSpPr>
          <p:nvPr>
            <p:ph type="dt" sz="half" idx="10"/>
          </p:nvPr>
        </p:nvSpPr>
        <p:spPr/>
        <p:txBody>
          <a:bodyPr/>
          <a:lstStyle/>
          <a:p>
            <a:fld id="{AC3C65F9-54CB-4520-96F2-CD7FD8EFA129}" type="datetimeFigureOut">
              <a:rPr lang="en-GB" smtClean="0"/>
              <a:t>22/04/2021</a:t>
            </a:fld>
            <a:endParaRPr lang="en-GB"/>
          </a:p>
        </p:txBody>
      </p:sp>
      <p:sp>
        <p:nvSpPr>
          <p:cNvPr id="5" name="Footer Placeholder 4">
            <a:extLst>
              <a:ext uri="{FF2B5EF4-FFF2-40B4-BE49-F238E27FC236}">
                <a16:creationId xmlns:a16="http://schemas.microsoft.com/office/drawing/2014/main" id="{CF964F0D-9650-4696-A58D-EC52BCA88FC8}"/>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ED91FEC7-F6A9-45F7-9DE2-5EFB1D63843E}"/>
              </a:ext>
            </a:extLst>
          </p:cNvPr>
          <p:cNvSpPr>
            <a:spLocks noGrp="1"/>
          </p:cNvSpPr>
          <p:nvPr>
            <p:ph type="sldNum" sz="quarter" idx="12"/>
          </p:nvPr>
        </p:nvSpPr>
        <p:spPr/>
        <p:txBody>
          <a:bodyPr/>
          <a:lstStyle/>
          <a:p>
            <a:fld id="{64635C1A-9E1D-43CD-9A5C-FFD4BCF54F18}" type="slidenum">
              <a:rPr lang="en-GB" smtClean="0"/>
              <a:t>‹#›</a:t>
            </a:fld>
            <a:endParaRPr lang="en-GB"/>
          </a:p>
        </p:txBody>
      </p:sp>
    </p:spTree>
    <p:extLst>
      <p:ext uri="{BB962C8B-B14F-4D97-AF65-F5344CB8AC3E}">
        <p14:creationId xmlns:p14="http://schemas.microsoft.com/office/powerpoint/2010/main" val="4077796407"/>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curtains"/>
      </p:transition>
    </mc:Choice>
    <mc:Fallback xmlns="">
      <p:transition spd="slow">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5FC27280-AE93-DB44-9076-003FF3F117F1}" type="datetime1">
              <a:rPr lang="en-GB" smtClean="0"/>
              <a:t>22/04/2021</a:t>
            </a:fld>
            <a:endParaRPr lang="en-US"/>
          </a:p>
        </p:txBody>
      </p:sp>
      <p:sp>
        <p:nvSpPr>
          <p:cNvPr id="5" name="Footer Placeholder 4"/>
          <p:cNvSpPr>
            <a:spLocks noGrp="1"/>
          </p:cNvSpPr>
          <p:nvPr>
            <p:ph type="ftr" sz="quarter" idx="11"/>
          </p:nvPr>
        </p:nvSpPr>
        <p:spPr/>
        <p:txBody>
          <a:bodyPr/>
          <a:lstStyle/>
          <a:p>
            <a:r>
              <a:rPr lang="en-US"/>
              <a:t>rshp.scot</a:t>
            </a:r>
          </a:p>
        </p:txBody>
      </p:sp>
      <p:sp>
        <p:nvSpPr>
          <p:cNvPr id="6" name="Slide Number Placeholder 5"/>
          <p:cNvSpPr>
            <a:spLocks noGrp="1"/>
          </p:cNvSpPr>
          <p:nvPr>
            <p:ph type="sldNum" sz="quarter" idx="12"/>
          </p:nvPr>
        </p:nvSpPr>
        <p:spPr/>
        <p:txBody>
          <a:bodyPr/>
          <a:lstStyle/>
          <a:p>
            <a:fld id="{080C5059-AB0B-AD49-9B4E-EA2F275CAE69}" type="slidenum">
              <a:rPr lang="en-US" smtClean="0"/>
              <a:t>‹#›</a:t>
            </a:fld>
            <a:endParaRPr lang="en-US"/>
          </a:p>
        </p:txBody>
      </p:sp>
    </p:spTree>
    <p:extLst>
      <p:ext uri="{BB962C8B-B14F-4D97-AF65-F5344CB8AC3E}">
        <p14:creationId xmlns:p14="http://schemas.microsoft.com/office/powerpoint/2010/main" val="46979711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D89A450A-9F78-6B40-A331-26EC1F1F3AF1}" type="datetime1">
              <a:rPr lang="en-GB" smtClean="0"/>
              <a:t>22/04/2021</a:t>
            </a:fld>
            <a:endParaRPr lang="en-US"/>
          </a:p>
        </p:txBody>
      </p:sp>
      <p:sp>
        <p:nvSpPr>
          <p:cNvPr id="5" name="Footer Placeholder 4"/>
          <p:cNvSpPr>
            <a:spLocks noGrp="1"/>
          </p:cNvSpPr>
          <p:nvPr>
            <p:ph type="ftr" sz="quarter" idx="11"/>
          </p:nvPr>
        </p:nvSpPr>
        <p:spPr/>
        <p:txBody>
          <a:bodyPr/>
          <a:lstStyle/>
          <a:p>
            <a:r>
              <a:rPr lang="en-US"/>
              <a:t>rshp.scot</a:t>
            </a:r>
          </a:p>
        </p:txBody>
      </p:sp>
      <p:sp>
        <p:nvSpPr>
          <p:cNvPr id="6" name="Slide Number Placeholder 5"/>
          <p:cNvSpPr>
            <a:spLocks noGrp="1"/>
          </p:cNvSpPr>
          <p:nvPr>
            <p:ph type="sldNum" sz="quarter" idx="12"/>
          </p:nvPr>
        </p:nvSpPr>
        <p:spPr/>
        <p:txBody>
          <a:bodyPr/>
          <a:lstStyle/>
          <a:p>
            <a:fld id="{080C5059-AB0B-AD49-9B4E-EA2F275CAE69}" type="slidenum">
              <a:rPr lang="en-US" smtClean="0"/>
              <a:t>‹#›</a:t>
            </a:fld>
            <a:endParaRPr lang="en-US"/>
          </a:p>
        </p:txBody>
      </p:sp>
    </p:spTree>
    <p:extLst>
      <p:ext uri="{BB962C8B-B14F-4D97-AF65-F5344CB8AC3E}">
        <p14:creationId xmlns:p14="http://schemas.microsoft.com/office/powerpoint/2010/main" val="2802351053"/>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0075896E-1B64-334D-9DE0-B1723B1DD1AE}" type="datetime1">
              <a:rPr lang="en-GB" smtClean="0"/>
              <a:t>22/04/2021</a:t>
            </a:fld>
            <a:endParaRPr lang="en-US"/>
          </a:p>
        </p:txBody>
      </p:sp>
      <p:sp>
        <p:nvSpPr>
          <p:cNvPr id="5" name="Footer Placeholder 4"/>
          <p:cNvSpPr>
            <a:spLocks noGrp="1"/>
          </p:cNvSpPr>
          <p:nvPr>
            <p:ph type="ftr" sz="quarter" idx="11"/>
          </p:nvPr>
        </p:nvSpPr>
        <p:spPr/>
        <p:txBody>
          <a:bodyPr/>
          <a:lstStyle/>
          <a:p>
            <a:r>
              <a:rPr lang="en-US"/>
              <a:t>rshp.scot</a:t>
            </a:r>
          </a:p>
        </p:txBody>
      </p:sp>
      <p:sp>
        <p:nvSpPr>
          <p:cNvPr id="6" name="Slide Number Placeholder 5"/>
          <p:cNvSpPr>
            <a:spLocks noGrp="1"/>
          </p:cNvSpPr>
          <p:nvPr>
            <p:ph type="sldNum" sz="quarter" idx="12"/>
          </p:nvPr>
        </p:nvSpPr>
        <p:spPr/>
        <p:txBody>
          <a:bodyPr/>
          <a:lstStyle/>
          <a:p>
            <a:fld id="{080C5059-AB0B-AD49-9B4E-EA2F275CAE69}" type="slidenum">
              <a:rPr lang="en-US" smtClean="0"/>
              <a:t>‹#›</a:t>
            </a:fld>
            <a:endParaRPr lang="en-US"/>
          </a:p>
        </p:txBody>
      </p:sp>
    </p:spTree>
    <p:extLst>
      <p:ext uri="{BB962C8B-B14F-4D97-AF65-F5344CB8AC3E}">
        <p14:creationId xmlns:p14="http://schemas.microsoft.com/office/powerpoint/2010/main" val="3868900969"/>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B911CC52-EC8E-1247-8D53-A94E3C793FCF}" type="datetime1">
              <a:rPr lang="en-GB" smtClean="0"/>
              <a:t>22/04/2021</a:t>
            </a:fld>
            <a:endParaRPr lang="en-US"/>
          </a:p>
        </p:txBody>
      </p:sp>
      <p:sp>
        <p:nvSpPr>
          <p:cNvPr id="6" name="Footer Placeholder 5"/>
          <p:cNvSpPr>
            <a:spLocks noGrp="1"/>
          </p:cNvSpPr>
          <p:nvPr>
            <p:ph type="ftr" sz="quarter" idx="11"/>
          </p:nvPr>
        </p:nvSpPr>
        <p:spPr/>
        <p:txBody>
          <a:bodyPr/>
          <a:lstStyle/>
          <a:p>
            <a:r>
              <a:rPr lang="en-US"/>
              <a:t>rshp.scot</a:t>
            </a:r>
          </a:p>
        </p:txBody>
      </p:sp>
      <p:sp>
        <p:nvSpPr>
          <p:cNvPr id="7" name="Slide Number Placeholder 6"/>
          <p:cNvSpPr>
            <a:spLocks noGrp="1"/>
          </p:cNvSpPr>
          <p:nvPr>
            <p:ph type="sldNum" sz="quarter" idx="12"/>
          </p:nvPr>
        </p:nvSpPr>
        <p:spPr/>
        <p:txBody>
          <a:bodyPr/>
          <a:lstStyle/>
          <a:p>
            <a:fld id="{080C5059-AB0B-AD49-9B4E-EA2F275CAE69}" type="slidenum">
              <a:rPr lang="en-US" smtClean="0"/>
              <a:t>‹#›</a:t>
            </a:fld>
            <a:endParaRPr lang="en-US"/>
          </a:p>
        </p:txBody>
      </p:sp>
    </p:spTree>
    <p:extLst>
      <p:ext uri="{BB962C8B-B14F-4D97-AF65-F5344CB8AC3E}">
        <p14:creationId xmlns:p14="http://schemas.microsoft.com/office/powerpoint/2010/main" val="3652033394"/>
      </p:ext>
    </p:extLst>
  </p:cSld>
  <p:clrMapOvr>
    <a:masterClrMapping/>
  </p:clrMapOvr>
  <p:extLst>
    <p:ext uri="{DCECCB84-F9BA-43D5-87BE-67443E8EF086}">
      <p15:sldGuideLst xmlns:p15="http://schemas.microsoft.com/office/powerpoint/2012/main"/>
    </p:ext>
  </p:extLst>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5BCA4C75-729E-7840-8B4F-AE1B388B9AB5}" type="datetime1">
              <a:rPr lang="en-GB" smtClean="0"/>
              <a:t>22/04/2021</a:t>
            </a:fld>
            <a:endParaRPr lang="en-US"/>
          </a:p>
        </p:txBody>
      </p:sp>
      <p:sp>
        <p:nvSpPr>
          <p:cNvPr id="8" name="Footer Placeholder 7"/>
          <p:cNvSpPr>
            <a:spLocks noGrp="1"/>
          </p:cNvSpPr>
          <p:nvPr>
            <p:ph type="ftr" sz="quarter" idx="11"/>
          </p:nvPr>
        </p:nvSpPr>
        <p:spPr/>
        <p:txBody>
          <a:bodyPr/>
          <a:lstStyle/>
          <a:p>
            <a:r>
              <a:rPr lang="en-US"/>
              <a:t>rshp.scot</a:t>
            </a:r>
          </a:p>
        </p:txBody>
      </p:sp>
      <p:sp>
        <p:nvSpPr>
          <p:cNvPr id="9" name="Slide Number Placeholder 8"/>
          <p:cNvSpPr>
            <a:spLocks noGrp="1"/>
          </p:cNvSpPr>
          <p:nvPr>
            <p:ph type="sldNum" sz="quarter" idx="12"/>
          </p:nvPr>
        </p:nvSpPr>
        <p:spPr/>
        <p:txBody>
          <a:bodyPr/>
          <a:lstStyle/>
          <a:p>
            <a:fld id="{080C5059-AB0B-AD49-9B4E-EA2F275CAE69}" type="slidenum">
              <a:rPr lang="en-US" smtClean="0"/>
              <a:t>‹#›</a:t>
            </a:fld>
            <a:endParaRPr lang="en-US"/>
          </a:p>
        </p:txBody>
      </p:sp>
    </p:spTree>
    <p:extLst>
      <p:ext uri="{BB962C8B-B14F-4D97-AF65-F5344CB8AC3E}">
        <p14:creationId xmlns:p14="http://schemas.microsoft.com/office/powerpoint/2010/main" val="1653088038"/>
      </p:ext>
    </p:extLst>
  </p:cSld>
  <p:clrMapOvr>
    <a:masterClrMapping/>
  </p:clrMapOvr>
  <p:extLst>
    <p:ext uri="{DCECCB84-F9BA-43D5-87BE-67443E8EF086}">
      <p15:sldGuideLst xmlns:p15="http://schemas.microsoft.com/office/powerpoint/2012/main"/>
    </p:ext>
  </p:extLst>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A6AA93A9-AF53-EE43-B7E3-45741FFEBDF5}" type="datetime1">
              <a:rPr lang="en-GB" smtClean="0"/>
              <a:t>22/04/2021</a:t>
            </a:fld>
            <a:endParaRPr lang="en-US"/>
          </a:p>
        </p:txBody>
      </p:sp>
      <p:sp>
        <p:nvSpPr>
          <p:cNvPr id="4" name="Footer Placeholder 3"/>
          <p:cNvSpPr>
            <a:spLocks noGrp="1"/>
          </p:cNvSpPr>
          <p:nvPr>
            <p:ph type="ftr" sz="quarter" idx="11"/>
          </p:nvPr>
        </p:nvSpPr>
        <p:spPr/>
        <p:txBody>
          <a:bodyPr/>
          <a:lstStyle/>
          <a:p>
            <a:r>
              <a:rPr lang="en-US"/>
              <a:t>rshp.scot</a:t>
            </a:r>
          </a:p>
        </p:txBody>
      </p:sp>
      <p:sp>
        <p:nvSpPr>
          <p:cNvPr id="5" name="Slide Number Placeholder 4"/>
          <p:cNvSpPr>
            <a:spLocks noGrp="1"/>
          </p:cNvSpPr>
          <p:nvPr>
            <p:ph type="sldNum" sz="quarter" idx="12"/>
          </p:nvPr>
        </p:nvSpPr>
        <p:spPr/>
        <p:txBody>
          <a:bodyPr/>
          <a:lstStyle/>
          <a:p>
            <a:fld id="{080C5059-AB0B-AD49-9B4E-EA2F275CAE69}" type="slidenum">
              <a:rPr lang="en-US" smtClean="0"/>
              <a:t>‹#›</a:t>
            </a:fld>
            <a:endParaRPr lang="en-US"/>
          </a:p>
        </p:txBody>
      </p:sp>
    </p:spTree>
    <p:extLst>
      <p:ext uri="{BB962C8B-B14F-4D97-AF65-F5344CB8AC3E}">
        <p14:creationId xmlns:p14="http://schemas.microsoft.com/office/powerpoint/2010/main" val="876208164"/>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3BEB57E-3584-184E-921D-147525FA5700}" type="datetime1">
              <a:rPr lang="en-GB" smtClean="0"/>
              <a:t>22/04/2021</a:t>
            </a:fld>
            <a:endParaRPr lang="en-US"/>
          </a:p>
        </p:txBody>
      </p:sp>
      <p:sp>
        <p:nvSpPr>
          <p:cNvPr id="3" name="Footer Placeholder 2"/>
          <p:cNvSpPr>
            <a:spLocks noGrp="1"/>
          </p:cNvSpPr>
          <p:nvPr>
            <p:ph type="ftr" sz="quarter" idx="11"/>
          </p:nvPr>
        </p:nvSpPr>
        <p:spPr/>
        <p:txBody>
          <a:bodyPr/>
          <a:lstStyle/>
          <a:p>
            <a:r>
              <a:rPr lang="en-US"/>
              <a:t>rshp.scot</a:t>
            </a:r>
          </a:p>
        </p:txBody>
      </p:sp>
      <p:sp>
        <p:nvSpPr>
          <p:cNvPr id="4" name="Slide Number Placeholder 3"/>
          <p:cNvSpPr>
            <a:spLocks noGrp="1"/>
          </p:cNvSpPr>
          <p:nvPr>
            <p:ph type="sldNum" sz="quarter" idx="12"/>
          </p:nvPr>
        </p:nvSpPr>
        <p:spPr/>
        <p:txBody>
          <a:bodyPr/>
          <a:lstStyle/>
          <a:p>
            <a:fld id="{080C5059-AB0B-AD49-9B4E-EA2F275CAE69}" type="slidenum">
              <a:rPr lang="en-US" smtClean="0"/>
              <a:t>‹#›</a:t>
            </a:fld>
            <a:endParaRPr lang="en-US"/>
          </a:p>
        </p:txBody>
      </p:sp>
    </p:spTree>
    <p:extLst>
      <p:ext uri="{BB962C8B-B14F-4D97-AF65-F5344CB8AC3E}">
        <p14:creationId xmlns:p14="http://schemas.microsoft.com/office/powerpoint/2010/main" val="3245752550"/>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29F35AF1-C822-0247-842A-82E1E9CE8A0A}" type="datetime1">
              <a:rPr lang="en-GB" smtClean="0"/>
              <a:t>22/04/2021</a:t>
            </a:fld>
            <a:endParaRPr lang="en-US"/>
          </a:p>
        </p:txBody>
      </p:sp>
      <p:sp>
        <p:nvSpPr>
          <p:cNvPr id="6" name="Footer Placeholder 5"/>
          <p:cNvSpPr>
            <a:spLocks noGrp="1"/>
          </p:cNvSpPr>
          <p:nvPr>
            <p:ph type="ftr" sz="quarter" idx="11"/>
          </p:nvPr>
        </p:nvSpPr>
        <p:spPr/>
        <p:txBody>
          <a:bodyPr/>
          <a:lstStyle/>
          <a:p>
            <a:r>
              <a:rPr lang="en-US"/>
              <a:t>rshp.scot</a:t>
            </a:r>
          </a:p>
        </p:txBody>
      </p:sp>
      <p:sp>
        <p:nvSpPr>
          <p:cNvPr id="7" name="Slide Number Placeholder 6"/>
          <p:cNvSpPr>
            <a:spLocks noGrp="1"/>
          </p:cNvSpPr>
          <p:nvPr>
            <p:ph type="sldNum" sz="quarter" idx="12"/>
          </p:nvPr>
        </p:nvSpPr>
        <p:spPr/>
        <p:txBody>
          <a:bodyPr/>
          <a:lstStyle/>
          <a:p>
            <a:fld id="{080C5059-AB0B-AD49-9B4E-EA2F275CAE69}" type="slidenum">
              <a:rPr lang="en-US" smtClean="0"/>
              <a:t>‹#›</a:t>
            </a:fld>
            <a:endParaRPr lang="en-US"/>
          </a:p>
        </p:txBody>
      </p:sp>
    </p:spTree>
    <p:extLst>
      <p:ext uri="{BB962C8B-B14F-4D97-AF65-F5344CB8AC3E}">
        <p14:creationId xmlns:p14="http://schemas.microsoft.com/office/powerpoint/2010/main" val="2628391542"/>
      </p:ext>
    </p:extLst>
  </p:cSld>
  <p:clrMapOvr>
    <a:masterClrMapping/>
  </p:clrMapOvr>
  <p:extLst>
    <p:ext uri="{DCECCB84-F9BA-43D5-87BE-67443E8EF086}">
      <p15:sldGuideLst xmlns:p15="http://schemas.microsoft.com/office/powerpoint/2012/main"/>
    </p:ext>
  </p:extLst>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DB53513D-294D-7F4B-A562-8A18E3387EF6}" type="datetime1">
              <a:rPr lang="en-GB" smtClean="0"/>
              <a:t>22/04/2021</a:t>
            </a:fld>
            <a:endParaRPr lang="en-US"/>
          </a:p>
        </p:txBody>
      </p:sp>
      <p:sp>
        <p:nvSpPr>
          <p:cNvPr id="6" name="Footer Placeholder 5"/>
          <p:cNvSpPr>
            <a:spLocks noGrp="1"/>
          </p:cNvSpPr>
          <p:nvPr>
            <p:ph type="ftr" sz="quarter" idx="11"/>
          </p:nvPr>
        </p:nvSpPr>
        <p:spPr/>
        <p:txBody>
          <a:bodyPr/>
          <a:lstStyle/>
          <a:p>
            <a:r>
              <a:rPr lang="en-US"/>
              <a:t>rshp.scot</a:t>
            </a:r>
          </a:p>
        </p:txBody>
      </p:sp>
      <p:sp>
        <p:nvSpPr>
          <p:cNvPr id="7" name="Slide Number Placeholder 6"/>
          <p:cNvSpPr>
            <a:spLocks noGrp="1"/>
          </p:cNvSpPr>
          <p:nvPr>
            <p:ph type="sldNum" sz="quarter" idx="12"/>
          </p:nvPr>
        </p:nvSpPr>
        <p:spPr/>
        <p:txBody>
          <a:bodyPr/>
          <a:lstStyle/>
          <a:p>
            <a:fld id="{080C5059-AB0B-AD49-9B4E-EA2F275CAE69}" type="slidenum">
              <a:rPr lang="en-US" smtClean="0"/>
              <a:t>‹#›</a:t>
            </a:fld>
            <a:endParaRPr lang="en-US"/>
          </a:p>
        </p:txBody>
      </p:sp>
    </p:spTree>
    <p:extLst>
      <p:ext uri="{BB962C8B-B14F-4D97-AF65-F5344CB8AC3E}">
        <p14:creationId xmlns:p14="http://schemas.microsoft.com/office/powerpoint/2010/main" val="1845352328"/>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B11CFE92-EA16-9145-8F19-A0CA5E8E7D16}" type="datetime1">
              <a:rPr lang="en-GB" smtClean="0"/>
              <a:t>22/04/2021</a:t>
            </a:fld>
            <a:endParaRPr lang="en-US"/>
          </a:p>
        </p:txBody>
      </p:sp>
      <p:sp>
        <p:nvSpPr>
          <p:cNvPr id="5" name="Footer Placeholder 4"/>
          <p:cNvSpPr>
            <a:spLocks noGrp="1"/>
          </p:cNvSpPr>
          <p:nvPr>
            <p:ph type="ftr" sz="quarter" idx="11"/>
          </p:nvPr>
        </p:nvSpPr>
        <p:spPr/>
        <p:txBody>
          <a:bodyPr/>
          <a:lstStyle/>
          <a:p>
            <a:r>
              <a:rPr lang="en-US"/>
              <a:t>rshp.scot</a:t>
            </a:r>
          </a:p>
        </p:txBody>
      </p:sp>
      <p:sp>
        <p:nvSpPr>
          <p:cNvPr id="6" name="Slide Number Placeholder 5"/>
          <p:cNvSpPr>
            <a:spLocks noGrp="1"/>
          </p:cNvSpPr>
          <p:nvPr>
            <p:ph type="sldNum" sz="quarter" idx="12"/>
          </p:nvPr>
        </p:nvSpPr>
        <p:spPr/>
        <p:txBody>
          <a:bodyPr/>
          <a:lstStyle/>
          <a:p>
            <a:fld id="{080C5059-AB0B-AD49-9B4E-EA2F275CAE69}" type="slidenum">
              <a:rPr lang="en-US" smtClean="0"/>
              <a:t>‹#›</a:t>
            </a:fld>
            <a:endParaRPr lang="en-US"/>
          </a:p>
        </p:txBody>
      </p:sp>
    </p:spTree>
    <p:extLst>
      <p:ext uri="{BB962C8B-B14F-4D97-AF65-F5344CB8AC3E}">
        <p14:creationId xmlns:p14="http://schemas.microsoft.com/office/powerpoint/2010/main" val="1438992248"/>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FAD6769B-45C0-3B4E-A10A-EDB1DA1923A0}" type="datetime1">
              <a:rPr lang="en-GB" smtClean="0"/>
              <a:t>22/04/2021</a:t>
            </a:fld>
            <a:endParaRPr lang="en-US"/>
          </a:p>
        </p:txBody>
      </p:sp>
      <p:sp>
        <p:nvSpPr>
          <p:cNvPr id="5" name="Footer Placeholder 4"/>
          <p:cNvSpPr>
            <a:spLocks noGrp="1"/>
          </p:cNvSpPr>
          <p:nvPr>
            <p:ph type="ftr" sz="quarter" idx="11"/>
          </p:nvPr>
        </p:nvSpPr>
        <p:spPr/>
        <p:txBody>
          <a:bodyPr/>
          <a:lstStyle/>
          <a:p>
            <a:r>
              <a:rPr lang="en-US"/>
              <a:t>rshp.scot</a:t>
            </a:r>
          </a:p>
        </p:txBody>
      </p:sp>
      <p:sp>
        <p:nvSpPr>
          <p:cNvPr id="6" name="Slide Number Placeholder 5"/>
          <p:cNvSpPr>
            <a:spLocks noGrp="1"/>
          </p:cNvSpPr>
          <p:nvPr>
            <p:ph type="sldNum" sz="quarter" idx="12"/>
          </p:nvPr>
        </p:nvSpPr>
        <p:spPr/>
        <p:txBody>
          <a:bodyPr/>
          <a:lstStyle/>
          <a:p>
            <a:fld id="{080C5059-AB0B-AD49-9B4E-EA2F275CAE69}" type="slidenum">
              <a:rPr lang="en-US" smtClean="0"/>
              <a:t>‹#›</a:t>
            </a:fld>
            <a:endParaRPr lang="en-US"/>
          </a:p>
        </p:txBody>
      </p:sp>
    </p:spTree>
    <p:extLst>
      <p:ext uri="{BB962C8B-B14F-4D97-AF65-F5344CB8AC3E}">
        <p14:creationId xmlns:p14="http://schemas.microsoft.com/office/powerpoint/2010/main" val="106629531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D6DDCEE4-EE3E-4F2F-ADB1-8E3E2B1E7153}"/>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2885A04C-DAE9-403A-B8D5-A3E003F00428}"/>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4FA75E01-671D-4527-9587-3C18252DF1E4}"/>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C3C65F9-54CB-4520-96F2-CD7FD8EFA129}" type="datetimeFigureOut">
              <a:rPr lang="en-GB" smtClean="0"/>
              <a:t>22/04/2021</a:t>
            </a:fld>
            <a:endParaRPr lang="en-GB"/>
          </a:p>
        </p:txBody>
      </p:sp>
      <p:sp>
        <p:nvSpPr>
          <p:cNvPr id="5" name="Footer Placeholder 4">
            <a:extLst>
              <a:ext uri="{FF2B5EF4-FFF2-40B4-BE49-F238E27FC236}">
                <a16:creationId xmlns:a16="http://schemas.microsoft.com/office/drawing/2014/main" id="{B86F4453-8AD4-4DA1-B2FA-AF0E699263C5}"/>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a:extLst>
              <a:ext uri="{FF2B5EF4-FFF2-40B4-BE49-F238E27FC236}">
                <a16:creationId xmlns:a16="http://schemas.microsoft.com/office/drawing/2014/main" id="{F2779223-AD23-4919-AC72-1480AEFE2C0E}"/>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4635C1A-9E1D-43CD-9A5C-FFD4BCF54F18}" type="slidenum">
              <a:rPr lang="en-GB" smtClean="0"/>
              <a:t>‹#›</a:t>
            </a:fld>
            <a:endParaRPr lang="en-GB"/>
          </a:p>
        </p:txBody>
      </p:sp>
    </p:spTree>
    <p:extLst>
      <p:ext uri="{BB962C8B-B14F-4D97-AF65-F5344CB8AC3E}">
        <p14:creationId xmlns:p14="http://schemas.microsoft.com/office/powerpoint/2010/main" val="1921271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mc:AlternateContent xmlns:mc="http://schemas.openxmlformats.org/markup-compatibility/2006" xmlns:p15="http://schemas.microsoft.com/office/powerpoint/2012/main">
    <mc:Choice Requires="p15">
      <p:transition xmlns:p14="http://schemas.microsoft.com/office/powerpoint/2010/main" spd="slow" p14:dur="2000">
        <p15:prstTrans prst="curtains"/>
      </p:transition>
    </mc:Choice>
    <mc:Fallback xmlns="">
      <p:transition spd="slow">
        <p:fade/>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FC678E2-688A-5544-92CB-A1B1366E821E}" type="datetime1">
              <a:rPr lang="en-GB" smtClean="0"/>
              <a:t>22/04/2021</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en-US"/>
              <a:t>rshp.scot</a:t>
            </a:r>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80C5059-AB0B-AD49-9B4E-EA2F275CAE69}" type="slidenum">
              <a:rPr lang="en-US" smtClean="0"/>
              <a:t>‹#›</a:t>
            </a:fld>
            <a:endParaRPr lang="en-US"/>
          </a:p>
        </p:txBody>
      </p:sp>
    </p:spTree>
    <p:extLst>
      <p:ext uri="{BB962C8B-B14F-4D97-AF65-F5344CB8AC3E}">
        <p14:creationId xmlns:p14="http://schemas.microsoft.com/office/powerpoint/2010/main" val="724479395"/>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hf sldNum="0" hd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ext>
  </p:extLst>
</p:sldMaster>
</file>

<file path=ppt/slides/_rels/slide1.xml.rels><?xml version="1.0" encoding="UTF-8" standalone="yes"?>
<Relationships xmlns="http://schemas.openxmlformats.org/package/2006/relationships"><Relationship Id="rId8" Type="http://schemas.openxmlformats.org/officeDocument/2006/relationships/image" Target="../media/image2.png"/><Relationship Id="rId3" Type="http://schemas.openxmlformats.org/officeDocument/2006/relationships/audio" Target="../media/media1.m4a"/><Relationship Id="rId7" Type="http://schemas.openxmlformats.org/officeDocument/2006/relationships/image" Target="../media/image1.png"/><Relationship Id="rId2" Type="http://schemas.microsoft.com/office/2007/relationships/media" Target="../media/media1.m4a"/><Relationship Id="rId1" Type="http://schemas.openxmlformats.org/officeDocument/2006/relationships/tags" Target="../tags/tag1.xml"/><Relationship Id="rId6" Type="http://schemas.openxmlformats.org/officeDocument/2006/relationships/slideLayout" Target="../slideLayouts/slideLayout1.xml"/><Relationship Id="rId5" Type="http://schemas.openxmlformats.org/officeDocument/2006/relationships/audio" Target="../media/media2.m4a"/><Relationship Id="rId4" Type="http://schemas.microsoft.com/office/2007/relationships/media" Target="../media/media2.m4a"/></Relationships>
</file>

<file path=ppt/slides/_rels/slide2.xml.rels><?xml version="1.0" encoding="UTF-8" standalone="yes"?>
<Relationships xmlns="http://schemas.openxmlformats.org/package/2006/relationships"><Relationship Id="rId8" Type="http://schemas.openxmlformats.org/officeDocument/2006/relationships/hyperlink" Target="https://rshp.scot/" TargetMode="External"/><Relationship Id="rId3" Type="http://schemas.openxmlformats.org/officeDocument/2006/relationships/audio" Target="../media/media3.m4a"/><Relationship Id="rId7" Type="http://schemas.openxmlformats.org/officeDocument/2006/relationships/image" Target="../media/image1.png"/><Relationship Id="rId2" Type="http://schemas.microsoft.com/office/2007/relationships/media" Target="../media/media3.m4a"/><Relationship Id="rId1" Type="http://schemas.openxmlformats.org/officeDocument/2006/relationships/tags" Target="../tags/tag2.xml"/><Relationship Id="rId6" Type="http://schemas.openxmlformats.org/officeDocument/2006/relationships/slideLayout" Target="../slideLayouts/slideLayout1.xml"/><Relationship Id="rId5" Type="http://schemas.openxmlformats.org/officeDocument/2006/relationships/audio" Target="../media/media4.m4a"/><Relationship Id="rId10" Type="http://schemas.openxmlformats.org/officeDocument/2006/relationships/image" Target="../media/image3.jpeg"/><Relationship Id="rId4" Type="http://schemas.microsoft.com/office/2007/relationships/media" Target="../media/media4.m4a"/><Relationship Id="rId9" Type="http://schemas.openxmlformats.org/officeDocument/2006/relationships/image" Target="../media/image2.png"/></Relationships>
</file>

<file path=ppt/slides/_rels/slide3.xml.rels><?xml version="1.0" encoding="UTF-8" standalone="yes"?>
<Relationships xmlns="http://schemas.openxmlformats.org/package/2006/relationships"><Relationship Id="rId8" Type="http://schemas.openxmlformats.org/officeDocument/2006/relationships/image" Target="../media/image2.png"/><Relationship Id="rId3" Type="http://schemas.openxmlformats.org/officeDocument/2006/relationships/audio" Target="../media/media5.m4a"/><Relationship Id="rId7" Type="http://schemas.openxmlformats.org/officeDocument/2006/relationships/image" Target="../media/image1.png"/><Relationship Id="rId2" Type="http://schemas.microsoft.com/office/2007/relationships/media" Target="../media/media5.m4a"/><Relationship Id="rId1" Type="http://schemas.openxmlformats.org/officeDocument/2006/relationships/tags" Target="../tags/tag3.xml"/><Relationship Id="rId6" Type="http://schemas.openxmlformats.org/officeDocument/2006/relationships/slideLayout" Target="../slideLayouts/slideLayout1.xml"/><Relationship Id="rId5" Type="http://schemas.openxmlformats.org/officeDocument/2006/relationships/audio" Target="../media/media6.m4a"/><Relationship Id="rId4" Type="http://schemas.microsoft.com/office/2007/relationships/media" Target="../media/media6.m4a"/></Relationships>
</file>

<file path=ppt/slides/_rels/slide4.xml.rels><?xml version="1.0" encoding="UTF-8" standalone="yes"?>
<Relationships xmlns="http://schemas.openxmlformats.org/package/2006/relationships"><Relationship Id="rId8" Type="http://schemas.openxmlformats.org/officeDocument/2006/relationships/image" Target="../media/image2.png"/><Relationship Id="rId3" Type="http://schemas.openxmlformats.org/officeDocument/2006/relationships/audio" Target="../media/media7.m4a"/><Relationship Id="rId7" Type="http://schemas.openxmlformats.org/officeDocument/2006/relationships/image" Target="../media/image1.png"/><Relationship Id="rId2" Type="http://schemas.microsoft.com/office/2007/relationships/media" Target="../media/media7.m4a"/><Relationship Id="rId1" Type="http://schemas.openxmlformats.org/officeDocument/2006/relationships/tags" Target="../tags/tag4.xml"/><Relationship Id="rId6" Type="http://schemas.openxmlformats.org/officeDocument/2006/relationships/slideLayout" Target="../slideLayouts/slideLayout1.xml"/><Relationship Id="rId5" Type="http://schemas.openxmlformats.org/officeDocument/2006/relationships/audio" Target="../media/media8.m4a"/><Relationship Id="rId4" Type="http://schemas.microsoft.com/office/2007/relationships/media" Target="../media/media8.m4a"/></Relationships>
</file>

<file path=ppt/slides/_rels/slide5.xml.rels><?xml version="1.0" encoding="UTF-8" standalone="yes"?>
<Relationships xmlns="http://schemas.openxmlformats.org/package/2006/relationships"><Relationship Id="rId8" Type="http://schemas.openxmlformats.org/officeDocument/2006/relationships/image" Target="../media/image2.png"/><Relationship Id="rId3" Type="http://schemas.openxmlformats.org/officeDocument/2006/relationships/audio" Target="../media/media9.m4a"/><Relationship Id="rId7" Type="http://schemas.openxmlformats.org/officeDocument/2006/relationships/image" Target="../media/image1.png"/><Relationship Id="rId2" Type="http://schemas.microsoft.com/office/2007/relationships/media" Target="../media/media9.m4a"/><Relationship Id="rId1" Type="http://schemas.openxmlformats.org/officeDocument/2006/relationships/tags" Target="../tags/tag5.xml"/><Relationship Id="rId6" Type="http://schemas.openxmlformats.org/officeDocument/2006/relationships/slideLayout" Target="../slideLayouts/slideLayout1.xml"/><Relationship Id="rId5" Type="http://schemas.openxmlformats.org/officeDocument/2006/relationships/audio" Target="../media/media10.m4a"/><Relationship Id="rId4" Type="http://schemas.microsoft.com/office/2007/relationships/media" Target="../media/media10.m4a"/></Relationships>
</file>

<file path=ppt/slides/_rels/slide6.xml.rels><?xml version="1.0" encoding="UTF-8" standalone="yes"?>
<Relationships xmlns="http://schemas.openxmlformats.org/package/2006/relationships"><Relationship Id="rId3" Type="http://schemas.openxmlformats.org/officeDocument/2006/relationships/audio" Target="../media/media11.m4a"/><Relationship Id="rId7" Type="http://schemas.openxmlformats.org/officeDocument/2006/relationships/image" Target="../media/image1.png"/><Relationship Id="rId2" Type="http://schemas.microsoft.com/office/2007/relationships/media" Target="../media/media11.m4a"/><Relationship Id="rId1" Type="http://schemas.openxmlformats.org/officeDocument/2006/relationships/tags" Target="../tags/tag6.xml"/><Relationship Id="rId6" Type="http://schemas.openxmlformats.org/officeDocument/2006/relationships/slideLayout" Target="../slideLayouts/slideLayout1.xml"/><Relationship Id="rId5" Type="http://schemas.openxmlformats.org/officeDocument/2006/relationships/audio" Target="../media/media12.m4a"/><Relationship Id="rId4" Type="http://schemas.microsoft.com/office/2007/relationships/media" Target="../media/media12.m4a"/></Relationships>
</file>

<file path=ppt/slides/_rels/slide7.xml.rels><?xml version="1.0" encoding="UTF-8" standalone="yes"?>
<Relationships xmlns="http://schemas.openxmlformats.org/package/2006/relationships"><Relationship Id="rId8" Type="http://schemas.openxmlformats.org/officeDocument/2006/relationships/image" Target="../media/image4.emf"/><Relationship Id="rId3" Type="http://schemas.openxmlformats.org/officeDocument/2006/relationships/audio" Target="../media/media13.m4a"/><Relationship Id="rId7" Type="http://schemas.openxmlformats.org/officeDocument/2006/relationships/image" Target="../media/image1.png"/><Relationship Id="rId2" Type="http://schemas.microsoft.com/office/2007/relationships/media" Target="../media/media13.m4a"/><Relationship Id="rId1" Type="http://schemas.openxmlformats.org/officeDocument/2006/relationships/tags" Target="../tags/tag7.xml"/><Relationship Id="rId6" Type="http://schemas.openxmlformats.org/officeDocument/2006/relationships/slideLayout" Target="../slideLayouts/slideLayout1.xml"/><Relationship Id="rId11" Type="http://schemas.openxmlformats.org/officeDocument/2006/relationships/image" Target="../media/image2.png"/><Relationship Id="rId5" Type="http://schemas.openxmlformats.org/officeDocument/2006/relationships/audio" Target="../media/media14.m4a"/><Relationship Id="rId10" Type="http://schemas.openxmlformats.org/officeDocument/2006/relationships/image" Target="../media/image6.emf"/><Relationship Id="rId4" Type="http://schemas.microsoft.com/office/2007/relationships/media" Target="../media/media14.m4a"/><Relationship Id="rId9" Type="http://schemas.openxmlformats.org/officeDocument/2006/relationships/image" Target="../media/image5.emf"/></Relationships>
</file>

<file path=ppt/slides/_rels/slide8.xml.rels><?xml version="1.0" encoding="UTF-8" standalone="yes"?>
<Relationships xmlns="http://schemas.openxmlformats.org/package/2006/relationships"><Relationship Id="rId8" Type="http://schemas.openxmlformats.org/officeDocument/2006/relationships/image" Target="../media/image7.jpeg"/><Relationship Id="rId3" Type="http://schemas.openxmlformats.org/officeDocument/2006/relationships/audio" Target="../media/media15.m4a"/><Relationship Id="rId7" Type="http://schemas.openxmlformats.org/officeDocument/2006/relationships/image" Target="../media/image1.png"/><Relationship Id="rId2" Type="http://schemas.microsoft.com/office/2007/relationships/media" Target="../media/media15.m4a"/><Relationship Id="rId1" Type="http://schemas.openxmlformats.org/officeDocument/2006/relationships/tags" Target="../tags/tag8.xml"/><Relationship Id="rId6" Type="http://schemas.openxmlformats.org/officeDocument/2006/relationships/slideLayout" Target="../slideLayouts/slideLayout1.xml"/><Relationship Id="rId5" Type="http://schemas.openxmlformats.org/officeDocument/2006/relationships/audio" Target="../media/media16.m4a"/><Relationship Id="rId4" Type="http://schemas.microsoft.com/office/2007/relationships/media" Target="../media/media16.m4a"/><Relationship Id="rId9" Type="http://schemas.openxmlformats.org/officeDocument/2006/relationships/image" Target="../media/image8.jpeg"/></Relationships>
</file>

<file path=ppt/slides/_rels/slide9.xml.rels><?xml version="1.0" encoding="UTF-8" standalone="yes"?>
<Relationships xmlns="http://schemas.openxmlformats.org/package/2006/relationships"><Relationship Id="rId8" Type="http://schemas.openxmlformats.org/officeDocument/2006/relationships/image" Target="../media/image9.jpeg"/><Relationship Id="rId3" Type="http://schemas.openxmlformats.org/officeDocument/2006/relationships/audio" Target="../media/media17.m4a"/><Relationship Id="rId7" Type="http://schemas.openxmlformats.org/officeDocument/2006/relationships/image" Target="../media/image1.png"/><Relationship Id="rId2" Type="http://schemas.microsoft.com/office/2007/relationships/media" Target="../media/media17.m4a"/><Relationship Id="rId1" Type="http://schemas.openxmlformats.org/officeDocument/2006/relationships/tags" Target="../tags/tag9.xml"/><Relationship Id="rId6" Type="http://schemas.openxmlformats.org/officeDocument/2006/relationships/slideLayout" Target="../slideLayouts/slideLayout2.xml"/><Relationship Id="rId5" Type="http://schemas.openxmlformats.org/officeDocument/2006/relationships/audio" Target="../media/media18.m4a"/><Relationship Id="rId4" Type="http://schemas.microsoft.com/office/2007/relationships/media" Target="../media/media18.m4a"/></Relationships>
</file>

<file path=ppt/slides/_rels/slide10.xml.rels><?xml version="1.0" encoding="UTF-8" standalone="yes"?>
<Relationships xmlns="http://schemas.openxmlformats.org/package/2006/relationships"><Relationship Id="rId8" Type="http://schemas.openxmlformats.org/officeDocument/2006/relationships/image" Target="../media/image10.jpeg"/><Relationship Id="rId3" Type="http://schemas.openxmlformats.org/officeDocument/2006/relationships/audio" Target="../media/media19.m4a"/><Relationship Id="rId7" Type="http://schemas.openxmlformats.org/officeDocument/2006/relationships/image" Target="../media/image1.png"/><Relationship Id="rId2" Type="http://schemas.microsoft.com/office/2007/relationships/media" Target="../media/media19.m4a"/><Relationship Id="rId1" Type="http://schemas.openxmlformats.org/officeDocument/2006/relationships/tags" Target="../tags/tag10.xml"/><Relationship Id="rId6" Type="http://schemas.openxmlformats.org/officeDocument/2006/relationships/slideLayout" Target="../slideLayouts/slideLayout2.xml"/><Relationship Id="rId5" Type="http://schemas.openxmlformats.org/officeDocument/2006/relationships/audio" Target="../media/media20.m4a"/><Relationship Id="rId4" Type="http://schemas.microsoft.com/office/2007/relationships/media" Target="../media/media20.m4a"/></Relationships>
</file>

<file path=ppt/slides/_rels/slide11.xml.rels><?xml version="1.0" encoding="UTF-8" standalone="yes"?>
<Relationships xmlns="http://schemas.openxmlformats.org/package/2006/relationships"><Relationship Id="rId8" Type="http://schemas.openxmlformats.org/officeDocument/2006/relationships/image" Target="../media/image11.jpeg"/><Relationship Id="rId3" Type="http://schemas.openxmlformats.org/officeDocument/2006/relationships/audio" Target="../media/media21.m4a"/><Relationship Id="rId7" Type="http://schemas.openxmlformats.org/officeDocument/2006/relationships/image" Target="../media/image1.png"/><Relationship Id="rId2" Type="http://schemas.microsoft.com/office/2007/relationships/media" Target="../media/media21.m4a"/><Relationship Id="rId1" Type="http://schemas.openxmlformats.org/officeDocument/2006/relationships/tags" Target="../tags/tag11.xml"/><Relationship Id="rId6" Type="http://schemas.openxmlformats.org/officeDocument/2006/relationships/slideLayout" Target="../slideLayouts/slideLayout2.xml"/><Relationship Id="rId5" Type="http://schemas.openxmlformats.org/officeDocument/2006/relationships/audio" Target="../media/media22.m4a"/><Relationship Id="rId4" Type="http://schemas.microsoft.com/office/2007/relationships/media" Target="../media/media22.m4a"/></Relationships>
</file>

<file path=ppt/slides/_rels/slide12.xml.rels><?xml version="1.0" encoding="UTF-8" standalone="yes"?>
<Relationships xmlns="http://schemas.openxmlformats.org/package/2006/relationships"><Relationship Id="rId8" Type="http://schemas.openxmlformats.org/officeDocument/2006/relationships/image" Target="../media/image12.jpeg"/><Relationship Id="rId3" Type="http://schemas.openxmlformats.org/officeDocument/2006/relationships/audio" Target="../media/media23.m4a"/><Relationship Id="rId7" Type="http://schemas.openxmlformats.org/officeDocument/2006/relationships/image" Target="../media/image1.png"/><Relationship Id="rId2" Type="http://schemas.microsoft.com/office/2007/relationships/media" Target="../media/media23.m4a"/><Relationship Id="rId1" Type="http://schemas.openxmlformats.org/officeDocument/2006/relationships/tags" Target="../tags/tag12.xml"/><Relationship Id="rId6" Type="http://schemas.openxmlformats.org/officeDocument/2006/relationships/slideLayout" Target="../slideLayouts/slideLayout2.xml"/><Relationship Id="rId5" Type="http://schemas.openxmlformats.org/officeDocument/2006/relationships/audio" Target="../media/media24.m4a"/><Relationship Id="rId4" Type="http://schemas.microsoft.com/office/2007/relationships/media" Target="../media/media24.m4a"/></Relationships>
</file>

<file path=ppt/slides/_rels/slide13.xml.rels><?xml version="1.0" encoding="UTF-8" standalone="yes"?>
<Relationships xmlns="http://schemas.openxmlformats.org/package/2006/relationships"><Relationship Id="rId8" Type="http://schemas.openxmlformats.org/officeDocument/2006/relationships/image" Target="../media/image13.jpeg"/><Relationship Id="rId3" Type="http://schemas.openxmlformats.org/officeDocument/2006/relationships/audio" Target="../media/media25.m4a"/><Relationship Id="rId7" Type="http://schemas.openxmlformats.org/officeDocument/2006/relationships/image" Target="../media/image1.png"/><Relationship Id="rId2" Type="http://schemas.microsoft.com/office/2007/relationships/media" Target="../media/media25.m4a"/><Relationship Id="rId1" Type="http://schemas.openxmlformats.org/officeDocument/2006/relationships/tags" Target="../tags/tag13.xml"/><Relationship Id="rId6" Type="http://schemas.openxmlformats.org/officeDocument/2006/relationships/slideLayout" Target="../slideLayouts/slideLayout2.xml"/><Relationship Id="rId5" Type="http://schemas.openxmlformats.org/officeDocument/2006/relationships/audio" Target="../media/media26.m4a"/><Relationship Id="rId4" Type="http://schemas.microsoft.com/office/2007/relationships/media" Target="../media/media26.m4a"/></Relationships>
</file>

<file path=ppt/slides/_rels/slide14.xml.rels><?xml version="1.0" encoding="UTF-8" standalone="yes"?>
<Relationships xmlns="http://schemas.openxmlformats.org/package/2006/relationships"><Relationship Id="rId8" Type="http://schemas.openxmlformats.org/officeDocument/2006/relationships/image" Target="../media/image14.jpeg"/><Relationship Id="rId3" Type="http://schemas.openxmlformats.org/officeDocument/2006/relationships/audio" Target="../media/media27.m4a"/><Relationship Id="rId7" Type="http://schemas.openxmlformats.org/officeDocument/2006/relationships/image" Target="../media/image1.png"/><Relationship Id="rId2" Type="http://schemas.microsoft.com/office/2007/relationships/media" Target="../media/media27.m4a"/><Relationship Id="rId1" Type="http://schemas.openxmlformats.org/officeDocument/2006/relationships/tags" Target="../tags/tag14.xml"/><Relationship Id="rId6" Type="http://schemas.openxmlformats.org/officeDocument/2006/relationships/slideLayout" Target="../slideLayouts/slideLayout2.xml"/><Relationship Id="rId5" Type="http://schemas.openxmlformats.org/officeDocument/2006/relationships/audio" Target="../media/media28.m4a"/><Relationship Id="rId4" Type="http://schemas.microsoft.com/office/2007/relationships/media" Target="../media/media28.m4a"/></Relationships>
</file>

<file path=ppt/slides/_rels/slide15.xml.rels><?xml version="1.0" encoding="UTF-8" standalone="yes"?>
<Relationships xmlns="http://schemas.openxmlformats.org/package/2006/relationships"><Relationship Id="rId8" Type="http://schemas.openxmlformats.org/officeDocument/2006/relationships/image" Target="../media/image15.jpeg"/><Relationship Id="rId3" Type="http://schemas.openxmlformats.org/officeDocument/2006/relationships/audio" Target="../media/media29.m4a"/><Relationship Id="rId7" Type="http://schemas.openxmlformats.org/officeDocument/2006/relationships/image" Target="../media/image1.png"/><Relationship Id="rId2" Type="http://schemas.microsoft.com/office/2007/relationships/media" Target="../media/media29.m4a"/><Relationship Id="rId1" Type="http://schemas.openxmlformats.org/officeDocument/2006/relationships/tags" Target="../tags/tag15.xml"/><Relationship Id="rId6" Type="http://schemas.openxmlformats.org/officeDocument/2006/relationships/slideLayout" Target="../slideLayouts/slideLayout2.xml"/><Relationship Id="rId5" Type="http://schemas.openxmlformats.org/officeDocument/2006/relationships/audio" Target="../media/media30.m4a"/><Relationship Id="rId4" Type="http://schemas.microsoft.com/office/2007/relationships/media" Target="../media/media30.m4a"/></Relationships>
</file>

<file path=ppt/slides/_rels/slide16.xml.rels><?xml version="1.0" encoding="UTF-8" standalone="yes"?>
<Relationships xmlns="http://schemas.openxmlformats.org/package/2006/relationships"><Relationship Id="rId8" Type="http://schemas.openxmlformats.org/officeDocument/2006/relationships/image" Target="../media/image16.emf"/><Relationship Id="rId3" Type="http://schemas.openxmlformats.org/officeDocument/2006/relationships/audio" Target="../media/media31.m4a"/><Relationship Id="rId7" Type="http://schemas.openxmlformats.org/officeDocument/2006/relationships/image" Target="../media/image1.png"/><Relationship Id="rId2" Type="http://schemas.microsoft.com/office/2007/relationships/media" Target="../media/media31.m4a"/><Relationship Id="rId1" Type="http://schemas.openxmlformats.org/officeDocument/2006/relationships/tags" Target="../tags/tag16.xml"/><Relationship Id="rId6" Type="http://schemas.openxmlformats.org/officeDocument/2006/relationships/slideLayout" Target="../slideLayouts/slideLayout1.xml"/><Relationship Id="rId5" Type="http://schemas.openxmlformats.org/officeDocument/2006/relationships/audio" Target="../media/media32.m4a"/><Relationship Id="rId4" Type="http://schemas.microsoft.com/office/2007/relationships/media" Target="../media/media32.m4a"/><Relationship Id="rId9" Type="http://schemas.openxmlformats.org/officeDocument/2006/relationships/image" Target="../media/image2.png"/></Relationships>
</file>

<file path=ppt/slides/_rels/slide17.xml.rels><?xml version="1.0" encoding="UTF-8" standalone="yes"?>
<Relationships xmlns="http://schemas.openxmlformats.org/package/2006/relationships"><Relationship Id="rId8" Type="http://schemas.openxmlformats.org/officeDocument/2006/relationships/image" Target="../media/image4.emf"/><Relationship Id="rId3" Type="http://schemas.openxmlformats.org/officeDocument/2006/relationships/audio" Target="../media/media33.m4a"/><Relationship Id="rId7" Type="http://schemas.openxmlformats.org/officeDocument/2006/relationships/image" Target="../media/image1.png"/><Relationship Id="rId2" Type="http://schemas.microsoft.com/office/2007/relationships/media" Target="../media/media33.m4a"/><Relationship Id="rId1" Type="http://schemas.openxmlformats.org/officeDocument/2006/relationships/tags" Target="../tags/tag17.xml"/><Relationship Id="rId6" Type="http://schemas.openxmlformats.org/officeDocument/2006/relationships/slideLayout" Target="../slideLayouts/slideLayout1.xml"/><Relationship Id="rId11" Type="http://schemas.openxmlformats.org/officeDocument/2006/relationships/image" Target="../media/image2.png"/><Relationship Id="rId5" Type="http://schemas.openxmlformats.org/officeDocument/2006/relationships/audio" Target="../media/media34.m4a"/><Relationship Id="rId10" Type="http://schemas.openxmlformats.org/officeDocument/2006/relationships/image" Target="../media/image6.emf"/><Relationship Id="rId4" Type="http://schemas.microsoft.com/office/2007/relationships/media" Target="../media/media34.m4a"/><Relationship Id="rId9" Type="http://schemas.openxmlformats.org/officeDocument/2006/relationships/image" Target="../media/image5.emf"/></Relationships>
</file>

<file path=ppt/slides/_rels/slide18.xml.rels><?xml version="1.0" encoding="UTF-8" standalone="yes"?>
<Relationships xmlns="http://schemas.openxmlformats.org/package/2006/relationships"><Relationship Id="rId8" Type="http://schemas.openxmlformats.org/officeDocument/2006/relationships/image" Target="../media/image1.png"/><Relationship Id="rId3" Type="http://schemas.openxmlformats.org/officeDocument/2006/relationships/audio" Target="../media/media35.m4a"/><Relationship Id="rId7" Type="http://schemas.openxmlformats.org/officeDocument/2006/relationships/notesSlide" Target="../notesSlides/notesSlide1.xml"/><Relationship Id="rId2" Type="http://schemas.microsoft.com/office/2007/relationships/media" Target="../media/media35.m4a"/><Relationship Id="rId1" Type="http://schemas.openxmlformats.org/officeDocument/2006/relationships/tags" Target="../tags/tag18.xml"/><Relationship Id="rId6" Type="http://schemas.openxmlformats.org/officeDocument/2006/relationships/slideLayout" Target="../slideLayouts/slideLayout12.xml"/><Relationship Id="rId5" Type="http://schemas.openxmlformats.org/officeDocument/2006/relationships/audio" Target="../media/media36.m4a"/><Relationship Id="rId4" Type="http://schemas.microsoft.com/office/2007/relationships/media" Target="../media/media36.m4a"/><Relationship Id="rId9" Type="http://schemas.openxmlformats.org/officeDocument/2006/relationships/image" Target="../media/image2.png"/></Relationships>
</file>

<file path=ppt/slides/_rels/slide19.xml.rels><?xml version="1.0" encoding="UTF-8" standalone="yes"?>
<Relationships xmlns="http://schemas.openxmlformats.org/package/2006/relationships"><Relationship Id="rId3" Type="http://schemas.openxmlformats.org/officeDocument/2006/relationships/audio" Target="../media/media37.m4a"/><Relationship Id="rId7" Type="http://schemas.openxmlformats.org/officeDocument/2006/relationships/image" Target="../media/image1.png"/><Relationship Id="rId2" Type="http://schemas.microsoft.com/office/2007/relationships/media" Target="../media/media37.m4a"/><Relationship Id="rId1" Type="http://schemas.openxmlformats.org/officeDocument/2006/relationships/tags" Target="../tags/tag19.xml"/><Relationship Id="rId6" Type="http://schemas.openxmlformats.org/officeDocument/2006/relationships/slideLayout" Target="../slideLayouts/slideLayout13.xml"/><Relationship Id="rId5" Type="http://schemas.openxmlformats.org/officeDocument/2006/relationships/audio" Target="../media/media38.m4a"/><Relationship Id="rId4" Type="http://schemas.microsoft.com/office/2007/relationships/media" Target="../media/media38.m4a"/></Relationships>
</file>

<file path=ppt/slides/_rels/slide20.xml.rels><?xml version="1.0" encoding="UTF-8" standalone="yes"?>
<Relationships xmlns="http://schemas.openxmlformats.org/package/2006/relationships"><Relationship Id="rId8" Type="http://schemas.openxmlformats.org/officeDocument/2006/relationships/image" Target="../media/image17.jpeg"/><Relationship Id="rId3" Type="http://schemas.openxmlformats.org/officeDocument/2006/relationships/audio" Target="../media/media39.m4a"/><Relationship Id="rId7" Type="http://schemas.openxmlformats.org/officeDocument/2006/relationships/image" Target="../media/image1.png"/><Relationship Id="rId2" Type="http://schemas.microsoft.com/office/2007/relationships/media" Target="../media/media39.m4a"/><Relationship Id="rId1" Type="http://schemas.openxmlformats.org/officeDocument/2006/relationships/tags" Target="../tags/tag20.xml"/><Relationship Id="rId6" Type="http://schemas.openxmlformats.org/officeDocument/2006/relationships/slideLayout" Target="../slideLayouts/slideLayout13.xml"/><Relationship Id="rId5" Type="http://schemas.openxmlformats.org/officeDocument/2006/relationships/audio" Target="../media/media40.m4a"/><Relationship Id="rId4" Type="http://schemas.microsoft.com/office/2007/relationships/media" Target="../media/media40.m4a"/></Relationships>
</file>

<file path=ppt/slides/_rels/slide21.xml.rels><?xml version="1.0" encoding="UTF-8" standalone="yes"?>
<Relationships xmlns="http://schemas.openxmlformats.org/package/2006/relationships"><Relationship Id="rId8" Type="http://schemas.openxmlformats.org/officeDocument/2006/relationships/image" Target="../media/image18.jpeg"/><Relationship Id="rId3" Type="http://schemas.openxmlformats.org/officeDocument/2006/relationships/audio" Target="../media/media41.m4a"/><Relationship Id="rId7" Type="http://schemas.openxmlformats.org/officeDocument/2006/relationships/image" Target="../media/image1.png"/><Relationship Id="rId2" Type="http://schemas.microsoft.com/office/2007/relationships/media" Target="../media/media41.m4a"/><Relationship Id="rId1" Type="http://schemas.openxmlformats.org/officeDocument/2006/relationships/tags" Target="../tags/tag21.xml"/><Relationship Id="rId6" Type="http://schemas.openxmlformats.org/officeDocument/2006/relationships/slideLayout" Target="../slideLayouts/slideLayout13.xml"/><Relationship Id="rId5" Type="http://schemas.openxmlformats.org/officeDocument/2006/relationships/audio" Target="../media/media42.m4a"/><Relationship Id="rId4" Type="http://schemas.microsoft.com/office/2007/relationships/media" Target="../media/media42.m4a"/></Relationships>
</file>

<file path=ppt/slides/_rels/slide22.xml.rels><?xml version="1.0" encoding="UTF-8" standalone="yes"?>
<Relationships xmlns="http://schemas.openxmlformats.org/package/2006/relationships"><Relationship Id="rId8" Type="http://schemas.openxmlformats.org/officeDocument/2006/relationships/image" Target="../media/image19.jpeg"/><Relationship Id="rId3" Type="http://schemas.openxmlformats.org/officeDocument/2006/relationships/audio" Target="../media/media43.m4a"/><Relationship Id="rId7" Type="http://schemas.openxmlformats.org/officeDocument/2006/relationships/image" Target="../media/image1.png"/><Relationship Id="rId2" Type="http://schemas.microsoft.com/office/2007/relationships/media" Target="../media/media43.m4a"/><Relationship Id="rId1" Type="http://schemas.openxmlformats.org/officeDocument/2006/relationships/tags" Target="../tags/tag22.xml"/><Relationship Id="rId6" Type="http://schemas.openxmlformats.org/officeDocument/2006/relationships/slideLayout" Target="../slideLayouts/slideLayout13.xml"/><Relationship Id="rId5" Type="http://schemas.openxmlformats.org/officeDocument/2006/relationships/audio" Target="../media/media44.m4a"/><Relationship Id="rId4" Type="http://schemas.microsoft.com/office/2007/relationships/media" Target="../media/media44.m4a"/></Relationships>
</file>

<file path=ppt/slides/_rels/slide23.xml.rels><?xml version="1.0" encoding="UTF-8" standalone="yes"?>
<Relationships xmlns="http://schemas.openxmlformats.org/package/2006/relationships"><Relationship Id="rId8" Type="http://schemas.openxmlformats.org/officeDocument/2006/relationships/image" Target="../media/image20.jpeg"/><Relationship Id="rId3" Type="http://schemas.openxmlformats.org/officeDocument/2006/relationships/audio" Target="../media/media45.m4a"/><Relationship Id="rId7" Type="http://schemas.openxmlformats.org/officeDocument/2006/relationships/image" Target="../media/image1.png"/><Relationship Id="rId2" Type="http://schemas.microsoft.com/office/2007/relationships/media" Target="../media/media45.m4a"/><Relationship Id="rId1" Type="http://schemas.openxmlformats.org/officeDocument/2006/relationships/tags" Target="../tags/tag23.xml"/><Relationship Id="rId6" Type="http://schemas.openxmlformats.org/officeDocument/2006/relationships/slideLayout" Target="../slideLayouts/slideLayout13.xml"/><Relationship Id="rId5" Type="http://schemas.openxmlformats.org/officeDocument/2006/relationships/audio" Target="../media/media46.m4a"/><Relationship Id="rId4" Type="http://schemas.microsoft.com/office/2007/relationships/media" Target="../media/media46.m4a"/></Relationships>
</file>

<file path=ppt/slides/_rels/slide24.xml.rels><?xml version="1.0" encoding="UTF-8" standalone="yes"?>
<Relationships xmlns="http://schemas.openxmlformats.org/package/2006/relationships"><Relationship Id="rId8" Type="http://schemas.openxmlformats.org/officeDocument/2006/relationships/image" Target="../media/image17.jpeg"/><Relationship Id="rId3" Type="http://schemas.openxmlformats.org/officeDocument/2006/relationships/audio" Target="../media/media47.m4a"/><Relationship Id="rId7" Type="http://schemas.openxmlformats.org/officeDocument/2006/relationships/image" Target="../media/image1.png"/><Relationship Id="rId2" Type="http://schemas.microsoft.com/office/2007/relationships/media" Target="../media/media47.m4a"/><Relationship Id="rId1" Type="http://schemas.openxmlformats.org/officeDocument/2006/relationships/tags" Target="../tags/tag24.xml"/><Relationship Id="rId6" Type="http://schemas.openxmlformats.org/officeDocument/2006/relationships/slideLayout" Target="../slideLayouts/slideLayout13.xml"/><Relationship Id="rId5" Type="http://schemas.openxmlformats.org/officeDocument/2006/relationships/audio" Target="../media/media48.m4a"/><Relationship Id="rId4" Type="http://schemas.microsoft.com/office/2007/relationships/media" Target="../media/media48.m4a"/></Relationships>
</file>

<file path=ppt/slides/_rels/slide25.xml.rels><?xml version="1.0" encoding="UTF-8" standalone="yes"?>
<Relationships xmlns="http://schemas.openxmlformats.org/package/2006/relationships"><Relationship Id="rId8" Type="http://schemas.openxmlformats.org/officeDocument/2006/relationships/image" Target="../media/image19.jpeg"/><Relationship Id="rId3" Type="http://schemas.openxmlformats.org/officeDocument/2006/relationships/audio" Target="../media/media49.m4a"/><Relationship Id="rId7" Type="http://schemas.openxmlformats.org/officeDocument/2006/relationships/image" Target="../media/image1.png"/><Relationship Id="rId2" Type="http://schemas.microsoft.com/office/2007/relationships/media" Target="../media/media49.m4a"/><Relationship Id="rId1" Type="http://schemas.openxmlformats.org/officeDocument/2006/relationships/tags" Target="../tags/tag25.xml"/><Relationship Id="rId6" Type="http://schemas.openxmlformats.org/officeDocument/2006/relationships/slideLayout" Target="../slideLayouts/slideLayout13.xml"/><Relationship Id="rId5" Type="http://schemas.openxmlformats.org/officeDocument/2006/relationships/audio" Target="../media/media50.m4a"/><Relationship Id="rId4" Type="http://schemas.microsoft.com/office/2007/relationships/media" Target="../media/media50.m4a"/></Relationships>
</file>

<file path=ppt/slides/_rels/slide26.xml.rels><?xml version="1.0" encoding="UTF-8" standalone="yes"?>
<Relationships xmlns="http://schemas.openxmlformats.org/package/2006/relationships"><Relationship Id="rId8" Type="http://schemas.openxmlformats.org/officeDocument/2006/relationships/image" Target="../media/image21.jpeg"/><Relationship Id="rId3" Type="http://schemas.openxmlformats.org/officeDocument/2006/relationships/audio" Target="../media/media51.m4a"/><Relationship Id="rId7" Type="http://schemas.openxmlformats.org/officeDocument/2006/relationships/image" Target="../media/image1.png"/><Relationship Id="rId2" Type="http://schemas.microsoft.com/office/2007/relationships/media" Target="../media/media51.m4a"/><Relationship Id="rId1" Type="http://schemas.openxmlformats.org/officeDocument/2006/relationships/tags" Target="../tags/tag26.xml"/><Relationship Id="rId6" Type="http://schemas.openxmlformats.org/officeDocument/2006/relationships/slideLayout" Target="../slideLayouts/slideLayout13.xml"/><Relationship Id="rId5" Type="http://schemas.openxmlformats.org/officeDocument/2006/relationships/audio" Target="../media/media52.m4a"/><Relationship Id="rId4" Type="http://schemas.microsoft.com/office/2007/relationships/media" Target="../media/media52.m4a"/></Relationships>
</file>

<file path=ppt/slides/_rels/slide27.xml.rels><?xml version="1.0" encoding="UTF-8" standalone="yes"?>
<Relationships xmlns="http://schemas.openxmlformats.org/package/2006/relationships"><Relationship Id="rId8" Type="http://schemas.openxmlformats.org/officeDocument/2006/relationships/image" Target="../media/image1.png"/><Relationship Id="rId3" Type="http://schemas.openxmlformats.org/officeDocument/2006/relationships/audio" Target="../media/media53.m4a"/><Relationship Id="rId7" Type="http://schemas.openxmlformats.org/officeDocument/2006/relationships/notesSlide" Target="../notesSlides/notesSlide2.xml"/><Relationship Id="rId2" Type="http://schemas.microsoft.com/office/2007/relationships/media" Target="../media/media53.m4a"/><Relationship Id="rId1" Type="http://schemas.openxmlformats.org/officeDocument/2006/relationships/tags" Target="../tags/tag27.xml"/><Relationship Id="rId6" Type="http://schemas.openxmlformats.org/officeDocument/2006/relationships/slideLayout" Target="../slideLayouts/slideLayout13.xml"/><Relationship Id="rId5" Type="http://schemas.openxmlformats.org/officeDocument/2006/relationships/audio" Target="../media/media54.m4a"/><Relationship Id="rId4" Type="http://schemas.microsoft.com/office/2007/relationships/media" Target="../media/media54.m4a"/><Relationship Id="rId9" Type="http://schemas.openxmlformats.org/officeDocument/2006/relationships/image" Target="../media/image22.jpeg"/></Relationships>
</file>

<file path=ppt/slides/_rels/slide28.xml.rels><?xml version="1.0" encoding="UTF-8" standalone="yes"?>
<Relationships xmlns="http://schemas.openxmlformats.org/package/2006/relationships"><Relationship Id="rId8" Type="http://schemas.openxmlformats.org/officeDocument/2006/relationships/image" Target="../media/image23.jpeg"/><Relationship Id="rId3" Type="http://schemas.openxmlformats.org/officeDocument/2006/relationships/audio" Target="../media/media55.m4a"/><Relationship Id="rId7" Type="http://schemas.openxmlformats.org/officeDocument/2006/relationships/image" Target="../media/image1.png"/><Relationship Id="rId2" Type="http://schemas.microsoft.com/office/2007/relationships/media" Target="../media/media55.m4a"/><Relationship Id="rId1" Type="http://schemas.openxmlformats.org/officeDocument/2006/relationships/tags" Target="../tags/tag28.xml"/><Relationship Id="rId6" Type="http://schemas.openxmlformats.org/officeDocument/2006/relationships/slideLayout" Target="../slideLayouts/slideLayout13.xml"/><Relationship Id="rId5" Type="http://schemas.openxmlformats.org/officeDocument/2006/relationships/audio" Target="../media/media56.m4a"/><Relationship Id="rId4" Type="http://schemas.microsoft.com/office/2007/relationships/media" Target="../media/media56.m4a"/></Relationships>
</file>

<file path=ppt/slides/_rels/slide29.xml.rels><?xml version="1.0" encoding="UTF-8" standalone="yes"?>
<Relationships xmlns="http://schemas.openxmlformats.org/package/2006/relationships"><Relationship Id="rId8" Type="http://schemas.openxmlformats.org/officeDocument/2006/relationships/image" Target="../media/image24.emf"/><Relationship Id="rId3" Type="http://schemas.openxmlformats.org/officeDocument/2006/relationships/audio" Target="../media/media57.m4a"/><Relationship Id="rId7" Type="http://schemas.openxmlformats.org/officeDocument/2006/relationships/image" Target="../media/image1.png"/><Relationship Id="rId2" Type="http://schemas.microsoft.com/office/2007/relationships/media" Target="../media/media57.m4a"/><Relationship Id="rId1" Type="http://schemas.openxmlformats.org/officeDocument/2006/relationships/tags" Target="../tags/tag29.xml"/><Relationship Id="rId6" Type="http://schemas.openxmlformats.org/officeDocument/2006/relationships/slideLayout" Target="../slideLayouts/slideLayout1.xml"/><Relationship Id="rId11" Type="http://schemas.openxmlformats.org/officeDocument/2006/relationships/image" Target="../media/image2.png"/><Relationship Id="rId5" Type="http://schemas.openxmlformats.org/officeDocument/2006/relationships/audio" Target="../media/media58.m4a"/><Relationship Id="rId10" Type="http://schemas.openxmlformats.org/officeDocument/2006/relationships/image" Target="../media/image26.emf"/><Relationship Id="rId4" Type="http://schemas.microsoft.com/office/2007/relationships/media" Target="../media/media58.m4a"/><Relationship Id="rId9" Type="http://schemas.openxmlformats.org/officeDocument/2006/relationships/image" Target="../media/image25.emf"/></Relationships>
</file>

<file path=ppt/slides/_rels/slide30.xml.rels><?xml version="1.0" encoding="UTF-8" standalone="yes"?>
<Relationships xmlns="http://schemas.openxmlformats.org/package/2006/relationships"><Relationship Id="rId8" Type="http://schemas.openxmlformats.org/officeDocument/2006/relationships/image" Target="../media/image27.jpeg"/><Relationship Id="rId3" Type="http://schemas.openxmlformats.org/officeDocument/2006/relationships/audio" Target="../media/media59.m4a"/><Relationship Id="rId7" Type="http://schemas.openxmlformats.org/officeDocument/2006/relationships/image" Target="../media/image1.png"/><Relationship Id="rId2" Type="http://schemas.microsoft.com/office/2007/relationships/media" Target="../media/media59.m4a"/><Relationship Id="rId1" Type="http://schemas.openxmlformats.org/officeDocument/2006/relationships/tags" Target="../tags/tag30.xml"/><Relationship Id="rId6" Type="http://schemas.openxmlformats.org/officeDocument/2006/relationships/slideLayout" Target="../slideLayouts/slideLayout2.xml"/><Relationship Id="rId5" Type="http://schemas.openxmlformats.org/officeDocument/2006/relationships/audio" Target="../media/media60.m4a"/><Relationship Id="rId4" Type="http://schemas.microsoft.com/office/2007/relationships/media" Target="../media/media60.m4a"/></Relationships>
</file>

<file path=ppt/slides/_rels/slide31.xml.rels><?xml version="1.0" encoding="UTF-8" standalone="yes"?>
<Relationships xmlns="http://schemas.openxmlformats.org/package/2006/relationships"><Relationship Id="rId8" Type="http://schemas.openxmlformats.org/officeDocument/2006/relationships/image" Target="../media/image28.jpeg"/><Relationship Id="rId3" Type="http://schemas.openxmlformats.org/officeDocument/2006/relationships/audio" Target="../media/media61.m4a"/><Relationship Id="rId7" Type="http://schemas.openxmlformats.org/officeDocument/2006/relationships/image" Target="../media/image1.png"/><Relationship Id="rId2" Type="http://schemas.microsoft.com/office/2007/relationships/media" Target="../media/media61.m4a"/><Relationship Id="rId1" Type="http://schemas.openxmlformats.org/officeDocument/2006/relationships/tags" Target="../tags/tag31.xml"/><Relationship Id="rId6" Type="http://schemas.openxmlformats.org/officeDocument/2006/relationships/slideLayout" Target="../slideLayouts/slideLayout2.xml"/><Relationship Id="rId5" Type="http://schemas.openxmlformats.org/officeDocument/2006/relationships/audio" Target="../media/media62.m4a"/><Relationship Id="rId4" Type="http://schemas.microsoft.com/office/2007/relationships/media" Target="../media/media62.m4a"/></Relationships>
</file>

<file path=ppt/slides/_rels/slide32.xml.rels><?xml version="1.0" encoding="UTF-8" standalone="yes"?>
<Relationships xmlns="http://schemas.openxmlformats.org/package/2006/relationships"><Relationship Id="rId8" Type="http://schemas.openxmlformats.org/officeDocument/2006/relationships/image" Target="../media/image29.png"/><Relationship Id="rId3" Type="http://schemas.openxmlformats.org/officeDocument/2006/relationships/audio" Target="../media/media63.m4a"/><Relationship Id="rId7" Type="http://schemas.openxmlformats.org/officeDocument/2006/relationships/image" Target="../media/image1.png"/><Relationship Id="rId2" Type="http://schemas.microsoft.com/office/2007/relationships/media" Target="../media/media63.m4a"/><Relationship Id="rId1" Type="http://schemas.openxmlformats.org/officeDocument/2006/relationships/tags" Target="../tags/tag32.xml"/><Relationship Id="rId6" Type="http://schemas.openxmlformats.org/officeDocument/2006/relationships/slideLayout" Target="../slideLayouts/slideLayout2.xml"/><Relationship Id="rId5" Type="http://schemas.openxmlformats.org/officeDocument/2006/relationships/audio" Target="../media/media64.m4a"/><Relationship Id="rId4" Type="http://schemas.microsoft.com/office/2007/relationships/media" Target="../media/media64.m4a"/></Relationships>
</file>

<file path=ppt/slides/_rels/slide33.xml.rels><?xml version="1.0" encoding="UTF-8" standalone="yes"?>
<Relationships xmlns="http://schemas.openxmlformats.org/package/2006/relationships"><Relationship Id="rId8" Type="http://schemas.openxmlformats.org/officeDocument/2006/relationships/image" Target="../media/image30.jpeg"/><Relationship Id="rId3" Type="http://schemas.openxmlformats.org/officeDocument/2006/relationships/audio" Target="../media/media65.m4a"/><Relationship Id="rId7" Type="http://schemas.openxmlformats.org/officeDocument/2006/relationships/image" Target="../media/image1.png"/><Relationship Id="rId2" Type="http://schemas.microsoft.com/office/2007/relationships/media" Target="../media/media65.m4a"/><Relationship Id="rId1" Type="http://schemas.openxmlformats.org/officeDocument/2006/relationships/tags" Target="../tags/tag33.xml"/><Relationship Id="rId6" Type="http://schemas.openxmlformats.org/officeDocument/2006/relationships/slideLayout" Target="../slideLayouts/slideLayout2.xml"/><Relationship Id="rId5" Type="http://schemas.openxmlformats.org/officeDocument/2006/relationships/audio" Target="../media/media66.m4a"/><Relationship Id="rId4" Type="http://schemas.microsoft.com/office/2007/relationships/media" Target="../media/media66.m4a"/></Relationships>
</file>

<file path=ppt/slides/_rels/slide34.xml.rels><?xml version="1.0" encoding="UTF-8" standalone="yes"?>
<Relationships xmlns="http://schemas.openxmlformats.org/package/2006/relationships"><Relationship Id="rId8" Type="http://schemas.openxmlformats.org/officeDocument/2006/relationships/image" Target="../media/image31.jpeg"/><Relationship Id="rId3" Type="http://schemas.openxmlformats.org/officeDocument/2006/relationships/audio" Target="../media/media67.m4a"/><Relationship Id="rId7" Type="http://schemas.openxmlformats.org/officeDocument/2006/relationships/image" Target="../media/image1.png"/><Relationship Id="rId2" Type="http://schemas.microsoft.com/office/2007/relationships/media" Target="../media/media67.m4a"/><Relationship Id="rId1" Type="http://schemas.openxmlformats.org/officeDocument/2006/relationships/tags" Target="../tags/tag34.xml"/><Relationship Id="rId6" Type="http://schemas.openxmlformats.org/officeDocument/2006/relationships/slideLayout" Target="../slideLayouts/slideLayout2.xml"/><Relationship Id="rId5" Type="http://schemas.openxmlformats.org/officeDocument/2006/relationships/audio" Target="../media/media68.m4a"/><Relationship Id="rId4" Type="http://schemas.microsoft.com/office/2007/relationships/media" Target="../media/media68.m4a"/></Relationships>
</file>

<file path=ppt/slides/_rels/slide35.xml.rels><?xml version="1.0" encoding="UTF-8" standalone="yes"?>
<Relationships xmlns="http://schemas.openxmlformats.org/package/2006/relationships"><Relationship Id="rId8" Type="http://schemas.openxmlformats.org/officeDocument/2006/relationships/image" Target="../media/image31.jpeg"/><Relationship Id="rId3" Type="http://schemas.openxmlformats.org/officeDocument/2006/relationships/audio" Target="../media/media69.m4a"/><Relationship Id="rId7" Type="http://schemas.openxmlformats.org/officeDocument/2006/relationships/image" Target="../media/image1.png"/><Relationship Id="rId2" Type="http://schemas.microsoft.com/office/2007/relationships/media" Target="../media/media69.m4a"/><Relationship Id="rId1" Type="http://schemas.openxmlformats.org/officeDocument/2006/relationships/tags" Target="../tags/tag35.xml"/><Relationship Id="rId6" Type="http://schemas.openxmlformats.org/officeDocument/2006/relationships/slideLayout" Target="../slideLayouts/slideLayout2.xml"/><Relationship Id="rId5" Type="http://schemas.openxmlformats.org/officeDocument/2006/relationships/audio" Target="../media/media70.m4a"/><Relationship Id="rId4" Type="http://schemas.microsoft.com/office/2007/relationships/media" Target="../media/media70.m4a"/></Relationships>
</file>

<file path=ppt/slides/_rels/slide36.xml.rels><?xml version="1.0" encoding="UTF-8" standalone="yes"?>
<Relationships xmlns="http://schemas.openxmlformats.org/package/2006/relationships"><Relationship Id="rId8" Type="http://schemas.openxmlformats.org/officeDocument/2006/relationships/image" Target="../media/image31.jpeg"/><Relationship Id="rId3" Type="http://schemas.openxmlformats.org/officeDocument/2006/relationships/audio" Target="../media/media71.m4a"/><Relationship Id="rId7" Type="http://schemas.openxmlformats.org/officeDocument/2006/relationships/image" Target="../media/image1.png"/><Relationship Id="rId2" Type="http://schemas.microsoft.com/office/2007/relationships/media" Target="../media/media71.m4a"/><Relationship Id="rId1" Type="http://schemas.openxmlformats.org/officeDocument/2006/relationships/tags" Target="../tags/tag36.xml"/><Relationship Id="rId6" Type="http://schemas.openxmlformats.org/officeDocument/2006/relationships/slideLayout" Target="../slideLayouts/slideLayout2.xml"/><Relationship Id="rId5" Type="http://schemas.openxmlformats.org/officeDocument/2006/relationships/audio" Target="../media/media72.m4a"/><Relationship Id="rId4" Type="http://schemas.microsoft.com/office/2007/relationships/media" Target="../media/media72.m4a"/></Relationships>
</file>

<file path=ppt/slides/_rels/slide37.xml.rels><?xml version="1.0" encoding="UTF-8" standalone="yes"?>
<Relationships xmlns="http://schemas.openxmlformats.org/package/2006/relationships"><Relationship Id="rId8" Type="http://schemas.openxmlformats.org/officeDocument/2006/relationships/hyperlink" Target="http://www.rshp.scot/" TargetMode="External"/><Relationship Id="rId3" Type="http://schemas.openxmlformats.org/officeDocument/2006/relationships/audio" Target="../media/media73.m4a"/><Relationship Id="rId7" Type="http://schemas.openxmlformats.org/officeDocument/2006/relationships/image" Target="../media/image1.png"/><Relationship Id="rId12" Type="http://schemas.openxmlformats.org/officeDocument/2006/relationships/image" Target="../media/image2.png"/><Relationship Id="rId2" Type="http://schemas.microsoft.com/office/2007/relationships/media" Target="../media/media73.m4a"/><Relationship Id="rId1" Type="http://schemas.openxmlformats.org/officeDocument/2006/relationships/tags" Target="../tags/tag37.xml"/><Relationship Id="rId6" Type="http://schemas.openxmlformats.org/officeDocument/2006/relationships/slideLayout" Target="../slideLayouts/slideLayout1.xml"/><Relationship Id="rId11" Type="http://schemas.openxmlformats.org/officeDocument/2006/relationships/hyperlink" Target="https://vimeo.com/361997291" TargetMode="External"/><Relationship Id="rId5" Type="http://schemas.openxmlformats.org/officeDocument/2006/relationships/audio" Target="../media/media74.m4a"/><Relationship Id="rId10" Type="http://schemas.openxmlformats.org/officeDocument/2006/relationships/hyperlink" Target="https://vimeo.com/361994410" TargetMode="External"/><Relationship Id="rId4" Type="http://schemas.microsoft.com/office/2007/relationships/media" Target="../media/media74.m4a"/><Relationship Id="rId9" Type="http://schemas.openxmlformats.org/officeDocument/2006/relationships/hyperlink" Target="https://vimeo.com/361263347" TargetMode="External"/></Relationships>
</file>

<file path=ppt/slides/_rels/slide38.xml.rels><?xml version="1.0" encoding="UTF-8" standalone="yes"?>
<Relationships xmlns="http://schemas.openxmlformats.org/package/2006/relationships"><Relationship Id="rId8" Type="http://schemas.openxmlformats.org/officeDocument/2006/relationships/image" Target="../media/image2.png"/><Relationship Id="rId3" Type="http://schemas.openxmlformats.org/officeDocument/2006/relationships/audio" Target="../media/media75.m4a"/><Relationship Id="rId7" Type="http://schemas.openxmlformats.org/officeDocument/2006/relationships/image" Target="../media/image1.png"/><Relationship Id="rId2" Type="http://schemas.microsoft.com/office/2007/relationships/media" Target="../media/media75.m4a"/><Relationship Id="rId1" Type="http://schemas.openxmlformats.org/officeDocument/2006/relationships/tags" Target="../tags/tag38.xml"/><Relationship Id="rId6" Type="http://schemas.openxmlformats.org/officeDocument/2006/relationships/slideLayout" Target="../slideLayouts/slideLayout1.xml"/><Relationship Id="rId5" Type="http://schemas.openxmlformats.org/officeDocument/2006/relationships/audio" Target="../media/media76.m4a"/><Relationship Id="rId4" Type="http://schemas.microsoft.com/office/2007/relationships/media" Target="../media/media76.m4a"/></Relationships>
</file>

<file path=ppt/slides/_rels/slide39.xml.rels><?xml version="1.0" encoding="UTF-8" standalone="yes"?>
<Relationships xmlns="http://schemas.openxmlformats.org/package/2006/relationships"><Relationship Id="rId8" Type="http://schemas.openxmlformats.org/officeDocument/2006/relationships/image" Target="../media/image2.png"/><Relationship Id="rId3" Type="http://schemas.openxmlformats.org/officeDocument/2006/relationships/audio" Target="../media/media77.m4a"/><Relationship Id="rId7" Type="http://schemas.openxmlformats.org/officeDocument/2006/relationships/image" Target="../media/image1.png"/><Relationship Id="rId2" Type="http://schemas.microsoft.com/office/2007/relationships/media" Target="../media/media77.m4a"/><Relationship Id="rId1" Type="http://schemas.openxmlformats.org/officeDocument/2006/relationships/tags" Target="../tags/tag39.xml"/><Relationship Id="rId6" Type="http://schemas.openxmlformats.org/officeDocument/2006/relationships/slideLayout" Target="../slideLayouts/slideLayout1.xml"/><Relationship Id="rId5" Type="http://schemas.openxmlformats.org/officeDocument/2006/relationships/audio" Target="../media/media78.m4a"/><Relationship Id="rId4" Type="http://schemas.microsoft.com/office/2007/relationships/media" Target="../media/media78.m4a"/></Relationships>
</file>

<file path=ppt/slides/_rels/slide40.xml.rels><?xml version="1.0" encoding="UTF-8" standalone="yes"?>
<Relationships xmlns="http://schemas.openxmlformats.org/package/2006/relationships"><Relationship Id="rId8" Type="http://schemas.openxmlformats.org/officeDocument/2006/relationships/image" Target="../media/image2.png"/><Relationship Id="rId3" Type="http://schemas.openxmlformats.org/officeDocument/2006/relationships/audio" Target="../media/media79.m4a"/><Relationship Id="rId7" Type="http://schemas.openxmlformats.org/officeDocument/2006/relationships/image" Target="../media/image1.png"/><Relationship Id="rId2" Type="http://schemas.microsoft.com/office/2007/relationships/media" Target="../media/media79.m4a"/><Relationship Id="rId1" Type="http://schemas.openxmlformats.org/officeDocument/2006/relationships/tags" Target="../tags/tag40.xml"/><Relationship Id="rId6" Type="http://schemas.openxmlformats.org/officeDocument/2006/relationships/slideLayout" Target="../slideLayouts/slideLayout1.xml"/><Relationship Id="rId5" Type="http://schemas.openxmlformats.org/officeDocument/2006/relationships/audio" Target="../media/media80.m4a"/><Relationship Id="rId4" Type="http://schemas.microsoft.com/office/2007/relationships/media" Target="../media/media80.m4a"/></Relationships>
</file>

<file path=ppt/slides/_rels/slide41.xml.rels><?xml version="1.0" encoding="UTF-8" standalone="yes"?>
<Relationships xmlns="http://schemas.openxmlformats.org/package/2006/relationships"><Relationship Id="rId8" Type="http://schemas.openxmlformats.org/officeDocument/2006/relationships/image" Target="../media/image2.png"/><Relationship Id="rId3" Type="http://schemas.openxmlformats.org/officeDocument/2006/relationships/audio" Target="../media/media81.m4a"/><Relationship Id="rId7" Type="http://schemas.openxmlformats.org/officeDocument/2006/relationships/image" Target="../media/image1.png"/><Relationship Id="rId2" Type="http://schemas.microsoft.com/office/2007/relationships/media" Target="../media/media81.m4a"/><Relationship Id="rId1" Type="http://schemas.openxmlformats.org/officeDocument/2006/relationships/tags" Target="../tags/tag41.xml"/><Relationship Id="rId6" Type="http://schemas.openxmlformats.org/officeDocument/2006/relationships/slideLayout" Target="../slideLayouts/slideLayout1.xml"/><Relationship Id="rId5" Type="http://schemas.openxmlformats.org/officeDocument/2006/relationships/audio" Target="../media/media82.m4a"/><Relationship Id="rId4" Type="http://schemas.microsoft.com/office/2007/relationships/media" Target="../media/media82.m4a"/></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Audio 2">
            <a:hlinkClick r:id="" action="ppaction://media"/>
            <a:extLst>
              <a:ext uri="{FF2B5EF4-FFF2-40B4-BE49-F238E27FC236}">
                <a16:creationId xmlns:a16="http://schemas.microsoft.com/office/drawing/2014/main" id="{DC616DF6-2DA7-407E-8D1C-A282F2585620}"/>
              </a:ext>
            </a:extLst>
          </p:cNvPr>
          <p:cNvPicPr>
            <a:picLocks noChangeAspect="1"/>
          </p:cNvPicPr>
          <p:nvPr>
            <a:audioFile r:link="rId3"/>
            <p:extLst>
              <p:ext uri="{DAA4B4D4-6D71-4841-9C94-3DE7FCFB9230}">
                <p14:media xmlns:p14="http://schemas.microsoft.com/office/powerpoint/2010/main" r:embed="rId2"/>
              </p:ext>
            </p:extLst>
          </p:nvPr>
        </p:nvPicPr>
        <p:blipFill>
          <a:blip r:embed="rId7"/>
          <a:stretch>
            <a:fillRect/>
          </a:stretch>
        </p:blipFill>
        <p:spPr>
          <a:xfrm>
            <a:off x="11196605" y="447261"/>
            <a:ext cx="609600" cy="609600"/>
          </a:xfrm>
          <a:prstGeom prst="rect">
            <a:avLst/>
          </a:prstGeom>
        </p:spPr>
      </p:pic>
      <p:pic>
        <p:nvPicPr>
          <p:cNvPr id="6" name="Recorded Sound">
            <a:hlinkClick r:id="" action="ppaction://media"/>
            <a:extLst>
              <a:ext uri="{FF2B5EF4-FFF2-40B4-BE49-F238E27FC236}">
                <a16:creationId xmlns:a16="http://schemas.microsoft.com/office/drawing/2014/main" id="{4F2E8EBF-120A-42F0-92F6-BB18B6748614}"/>
              </a:ext>
            </a:extLst>
          </p:cNvPr>
          <p:cNvPicPr>
            <a:picLocks noChangeAspect="1"/>
          </p:cNvPicPr>
          <p:nvPr>
            <a:audioFile r:link="rId5"/>
            <p:extLst>
              <p:ext uri="{DAA4B4D4-6D71-4841-9C94-3DE7FCFB9230}">
                <p14:media xmlns:p14="http://schemas.microsoft.com/office/powerpoint/2010/main" r:embed="rId4"/>
              </p:ext>
            </p:extLst>
          </p:nvPr>
        </p:nvPicPr>
        <p:blipFill>
          <a:blip r:embed="rId7"/>
          <a:stretch>
            <a:fillRect/>
          </a:stretch>
        </p:blipFill>
        <p:spPr>
          <a:xfrm>
            <a:off x="11196605" y="752061"/>
            <a:ext cx="609600" cy="609600"/>
          </a:xfrm>
          <a:prstGeom prst="rect">
            <a:avLst/>
          </a:prstGeom>
        </p:spPr>
      </p:pic>
      <p:sp>
        <p:nvSpPr>
          <p:cNvPr id="2" name="Title 1">
            <a:extLst>
              <a:ext uri="{FF2B5EF4-FFF2-40B4-BE49-F238E27FC236}">
                <a16:creationId xmlns:a16="http://schemas.microsoft.com/office/drawing/2014/main" id="{63C3E6E1-C6B1-4A9C-9D37-32604E2A47B0}"/>
              </a:ext>
            </a:extLst>
          </p:cNvPr>
          <p:cNvSpPr>
            <a:spLocks noGrp="1"/>
          </p:cNvSpPr>
          <p:nvPr>
            <p:ph type="ctrTitle"/>
          </p:nvPr>
        </p:nvSpPr>
        <p:spPr>
          <a:xfrm>
            <a:off x="690595" y="3007159"/>
            <a:ext cx="10287000" cy="2387600"/>
          </a:xfrm>
        </p:spPr>
        <p:txBody>
          <a:bodyPr>
            <a:noAutofit/>
          </a:bodyPr>
          <a:lstStyle/>
          <a:p>
            <a:pPr algn="l"/>
            <a:r>
              <a:rPr lang="en-GB" sz="3600" b="1" dirty="0">
                <a:solidFill>
                  <a:srgbClr val="800000"/>
                </a:solidFill>
              </a:rPr>
              <a:t>Relationships, Sexual Health and Parenthood (RSHP) education</a:t>
            </a:r>
            <a:br>
              <a:rPr lang="en-GB" sz="3600" b="1" dirty="0">
                <a:solidFill>
                  <a:srgbClr val="800000"/>
                </a:solidFill>
              </a:rPr>
            </a:br>
            <a:br>
              <a:rPr lang="en-GB" sz="3600" b="1" dirty="0">
                <a:solidFill>
                  <a:srgbClr val="800000"/>
                </a:solidFill>
                <a:highlight>
                  <a:srgbClr val="FF0000"/>
                </a:highlight>
              </a:rPr>
            </a:br>
            <a:br>
              <a:rPr lang="en-GB" sz="3600" b="1" dirty="0">
                <a:solidFill>
                  <a:srgbClr val="800000"/>
                </a:solidFill>
              </a:rPr>
            </a:br>
            <a:r>
              <a:rPr lang="en-GB" sz="3600" dirty="0">
                <a:solidFill>
                  <a:srgbClr val="800000"/>
                </a:solidFill>
              </a:rPr>
              <a:t>Family learning event March 2021</a:t>
            </a:r>
            <a:br>
              <a:rPr lang="en-GB" sz="3600" dirty="0">
                <a:solidFill>
                  <a:srgbClr val="800000"/>
                </a:solidFill>
              </a:rPr>
            </a:br>
            <a:br>
              <a:rPr lang="en-GB" sz="3600" dirty="0">
                <a:solidFill>
                  <a:srgbClr val="800000"/>
                </a:solidFill>
              </a:rPr>
            </a:br>
            <a:endParaRPr lang="en-GB" sz="3600" dirty="0">
              <a:solidFill>
                <a:srgbClr val="800000"/>
              </a:solidFill>
            </a:endParaRPr>
          </a:p>
        </p:txBody>
      </p:sp>
      <p:pic>
        <p:nvPicPr>
          <p:cNvPr id="4" name="Picture 3">
            <a:extLst>
              <a:ext uri="{FF2B5EF4-FFF2-40B4-BE49-F238E27FC236}">
                <a16:creationId xmlns:a16="http://schemas.microsoft.com/office/drawing/2014/main" id="{B9EEA53E-CB1E-465D-A113-AAD7B887ADE0}"/>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10875578" y="113844"/>
            <a:ext cx="1202432" cy="1349397"/>
          </a:xfrm>
          <a:prstGeom prst="rect">
            <a:avLst/>
          </a:prstGeom>
        </p:spPr>
      </p:pic>
    </p:spTree>
    <p:custDataLst>
      <p:tags r:id="rId1"/>
    </p:custDataLst>
    <p:extLst>
      <p:ext uri="{BB962C8B-B14F-4D97-AF65-F5344CB8AC3E}">
        <p14:creationId xmlns:p14="http://schemas.microsoft.com/office/powerpoint/2010/main" val="1101377323"/>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advTm="23414">
        <p15:prstTrans prst="curtains"/>
      </p:transition>
    </mc:Choice>
    <mc:Fallback xmlns="">
      <p:transition spd="slow" advTm="23414">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3"/>
                                        </p:tgtEl>
                                      </p:cBhvr>
                                    </p:cmd>
                                  </p:childTnLst>
                                </p:cTn>
                              </p:par>
                            </p:childTnLst>
                          </p:cTn>
                        </p:par>
                      </p:childTnLst>
                    </p:cTn>
                  </p:par>
                  <p:par>
                    <p:cTn id="7" fill="hold">
                      <p:stCondLst>
                        <p:cond delay="indefinite"/>
                      </p:stCondLst>
                      <p:childTnLst>
                        <p:par>
                          <p:cTn id="8" fill="hold">
                            <p:stCondLst>
                              <p:cond delay="0"/>
                            </p:stCondLst>
                            <p:childTnLst>
                              <p:par>
                                <p:cTn id="9" presetID="1" presetClass="mediacall" presetSubtype="0" fill="hold" nodeType="clickEffect">
                                  <p:stCondLst>
                                    <p:cond delay="0"/>
                                  </p:stCondLst>
                                  <p:childTnLst>
                                    <p:cmd type="call" cmd="playFrom(0.0)">
                                      <p:cBhvr>
                                        <p:cTn id="10" dur="19863"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11" fill="hold" display="0">
                  <p:stCondLst>
                    <p:cond delay="indefinite"/>
                  </p:stCondLst>
                  <p:endCondLst>
                    <p:cond evt="onStopAudio" delay="0">
                      <p:tgtEl>
                        <p:sldTgt/>
                      </p:tgtEl>
                    </p:cond>
                  </p:endCondLst>
                </p:cTn>
                <p:tgtEl>
                  <p:spTgt spid="6"/>
                </p:tgtEl>
              </p:cMediaNode>
            </p:audio>
            <p:audio isNarration="1">
              <p:cMediaNode vol="80000" showWhenStopped="0">
                <p:cTn id="12" fill="hold" display="0">
                  <p:stCondLst>
                    <p:cond delay="indefinite"/>
                  </p:stCondLst>
                  <p:endCondLst>
                    <p:cond evt="onStopAudio" delay="0">
                      <p:tgtEl>
                        <p:sldTgt/>
                      </p:tgtEl>
                    </p:cond>
                  </p:endCondLst>
                </p:cTn>
                <p:tgtEl>
                  <p:spTgt spid="3"/>
                </p:tgtEl>
              </p:cMediaNode>
            </p:audio>
          </p:childTnLst>
        </p:cTn>
      </p:par>
    </p:tnLst>
  </p:timing>
  <p:extLst>
    <p:ext uri="{E180D4A7-C9FB-4DFB-919C-405C955672EB}">
      <p14:showEvtLst xmlns:p14="http://schemas.microsoft.com/office/powerpoint/2010/main">
        <p14:playEvt time="2523" objId="6"/>
        <p14:stopEvt time="22459" objId="6"/>
      </p14:showEvtLst>
    </p:ext>
  </p:extLs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Audio 8">
            <a:hlinkClick r:id="" action="ppaction://media"/>
            <a:extLst>
              <a:ext uri="{FF2B5EF4-FFF2-40B4-BE49-F238E27FC236}">
                <a16:creationId xmlns:a16="http://schemas.microsoft.com/office/drawing/2014/main" id="{8D77F0C8-CD8D-40EF-A144-BFDAA4AACB3B}"/>
              </a:ext>
            </a:extLst>
          </p:cNvPr>
          <p:cNvPicPr>
            <a:picLocks noChangeAspect="1"/>
          </p:cNvPicPr>
          <p:nvPr>
            <a:audioFile r:link="rId3"/>
            <p:extLst>
              <p:ext uri="{DAA4B4D4-6D71-4841-9C94-3DE7FCFB9230}">
                <p14:media xmlns:p14="http://schemas.microsoft.com/office/powerpoint/2010/main" r:embed="rId2"/>
              </p:ext>
            </p:extLst>
          </p:nvPr>
        </p:nvPicPr>
        <p:blipFill>
          <a:blip r:embed="rId7"/>
          <a:stretch>
            <a:fillRect/>
          </a:stretch>
        </p:blipFill>
        <p:spPr>
          <a:xfrm>
            <a:off x="11154344" y="613771"/>
            <a:ext cx="609600" cy="609600"/>
          </a:xfrm>
          <a:prstGeom prst="rect">
            <a:avLst/>
          </a:prstGeom>
        </p:spPr>
      </p:pic>
      <p:pic>
        <p:nvPicPr>
          <p:cNvPr id="8" name="Recorded Sound">
            <a:hlinkClick r:id="" action="ppaction://media"/>
            <a:extLst>
              <a:ext uri="{FF2B5EF4-FFF2-40B4-BE49-F238E27FC236}">
                <a16:creationId xmlns:a16="http://schemas.microsoft.com/office/drawing/2014/main" id="{330C197D-4CC7-418B-A13C-4A4BCE49EA41}"/>
              </a:ext>
            </a:extLst>
          </p:cNvPr>
          <p:cNvPicPr>
            <a:picLocks noChangeAspect="1"/>
          </p:cNvPicPr>
          <p:nvPr>
            <a:audioFile r:link="rId5"/>
            <p:extLst>
              <p:ext uri="{DAA4B4D4-6D71-4841-9C94-3DE7FCFB9230}">
                <p14:media xmlns:p14="http://schemas.microsoft.com/office/powerpoint/2010/main" r:embed="rId4"/>
              </p:ext>
            </p:extLst>
          </p:nvPr>
        </p:nvPicPr>
        <p:blipFill>
          <a:blip r:embed="rId7"/>
          <a:stretch>
            <a:fillRect/>
          </a:stretch>
        </p:blipFill>
        <p:spPr>
          <a:xfrm>
            <a:off x="11030444" y="434009"/>
            <a:ext cx="609600" cy="609600"/>
          </a:xfrm>
          <a:prstGeom prst="rect">
            <a:avLst/>
          </a:prstGeom>
        </p:spPr>
      </p:pic>
      <p:sp>
        <p:nvSpPr>
          <p:cNvPr id="2" name="Title 1">
            <a:extLst>
              <a:ext uri="{FF2B5EF4-FFF2-40B4-BE49-F238E27FC236}">
                <a16:creationId xmlns:a16="http://schemas.microsoft.com/office/drawing/2014/main" id="{63C3E6E1-C6B1-4A9C-9D37-32604E2A47B0}"/>
              </a:ext>
            </a:extLst>
          </p:cNvPr>
          <p:cNvSpPr>
            <a:spLocks noGrp="1"/>
          </p:cNvSpPr>
          <p:nvPr>
            <p:ph type="ctrTitle"/>
          </p:nvPr>
        </p:nvSpPr>
        <p:spPr>
          <a:xfrm>
            <a:off x="319533" y="6619461"/>
            <a:ext cx="7777545" cy="2387600"/>
          </a:xfrm>
        </p:spPr>
        <p:txBody>
          <a:bodyPr>
            <a:noAutofit/>
          </a:bodyPr>
          <a:lstStyle/>
          <a:p>
            <a:pPr algn="l"/>
            <a:r>
              <a:rPr lang="en-GB" sz="3600" b="1" dirty="0">
                <a:solidFill>
                  <a:srgbClr val="800000"/>
                </a:solidFill>
              </a:rPr>
              <a:t>Relationships, Sexual Health and Parenthood (RSHP) education</a:t>
            </a:r>
            <a:br>
              <a:rPr lang="en-GB" sz="3600" b="1" dirty="0">
                <a:solidFill>
                  <a:srgbClr val="800000"/>
                </a:solidFill>
              </a:rPr>
            </a:br>
            <a:br>
              <a:rPr lang="en-GB" sz="3600" b="1" dirty="0">
                <a:solidFill>
                  <a:srgbClr val="800000"/>
                </a:solidFill>
                <a:highlight>
                  <a:srgbClr val="FF0000"/>
                </a:highlight>
              </a:rPr>
            </a:br>
            <a:r>
              <a:rPr lang="en-GB" sz="2800" dirty="0">
                <a:solidFill>
                  <a:srgbClr val="800000"/>
                </a:solidFill>
              </a:rPr>
              <a:t>RSHP education is part of our Health and Wellbeing curriculum</a:t>
            </a:r>
            <a:r>
              <a:rPr lang="en-GB" sz="2800" dirty="0">
                <a:solidFill>
                  <a:srgbClr val="800000"/>
                </a:solidFill>
                <a:cs typeface="Calibri Light" panose="020F0302020204030204" pitchFamily="34" charset="0"/>
              </a:rPr>
              <a:t>.</a:t>
            </a:r>
            <a:br>
              <a:rPr lang="en-GB" sz="2800" dirty="0">
                <a:solidFill>
                  <a:srgbClr val="800000"/>
                </a:solidFill>
                <a:cs typeface="Calibri Light" panose="020F0302020204030204" pitchFamily="34" charset="0"/>
              </a:rPr>
            </a:br>
            <a:br>
              <a:rPr lang="en-GB" sz="2800" dirty="0">
                <a:solidFill>
                  <a:srgbClr val="800000"/>
                </a:solidFill>
                <a:cs typeface="Calibri Light" panose="020F0302020204030204" pitchFamily="34" charset="0"/>
              </a:rPr>
            </a:br>
            <a:r>
              <a:rPr lang="en-GB" sz="2800" dirty="0">
                <a:solidFill>
                  <a:srgbClr val="800000"/>
                </a:solidFill>
                <a:cs typeface="Calibri Light" panose="020F0302020204030204" pitchFamily="34" charset="0"/>
              </a:rPr>
              <a:t>Our school now uses a new national resource that you can see at </a:t>
            </a:r>
            <a:r>
              <a:rPr lang="en-GB" sz="2800" dirty="0">
                <a:solidFill>
                  <a:srgbClr val="0070C0"/>
                </a:solidFill>
                <a:cs typeface="Calibri Light" panose="020F0302020204030204" pitchFamily="34" charset="0"/>
                <a:hlinkClick r:id="rId8">
                  <a:extLst>
                    <a:ext uri="{A12FA001-AC4F-418D-AE19-62706E023703}">
                      <ahyp:hlinkClr xmlns:ahyp="http://schemas.microsoft.com/office/drawing/2018/hyperlinkcolor" val="tx"/>
                    </a:ext>
                  </a:extLst>
                </a:hlinkClick>
              </a:rPr>
              <a:t>https://rshp.scot/</a:t>
            </a:r>
            <a:r>
              <a:rPr lang="en-GB" sz="2800" dirty="0">
                <a:solidFill>
                  <a:srgbClr val="0070C0"/>
                </a:solidFill>
                <a:cs typeface="Calibri Light" panose="020F0302020204030204" pitchFamily="34" charset="0"/>
              </a:rPr>
              <a:t> </a:t>
            </a:r>
            <a:br>
              <a:rPr lang="en-GB" sz="2800" dirty="0">
                <a:solidFill>
                  <a:srgbClr val="800000"/>
                </a:solidFill>
                <a:cs typeface="Calibri Light" panose="020F0302020204030204" pitchFamily="34" charset="0"/>
              </a:rPr>
            </a:br>
            <a:br>
              <a:rPr lang="en-GB" sz="2800" dirty="0">
                <a:solidFill>
                  <a:srgbClr val="800000"/>
                </a:solidFill>
                <a:cs typeface="Calibri Light" panose="020F0302020204030204" pitchFamily="34" charset="0"/>
              </a:rPr>
            </a:br>
            <a:r>
              <a:rPr lang="en-GB" sz="2800" dirty="0">
                <a:solidFill>
                  <a:srgbClr val="800000"/>
                </a:solidFill>
                <a:cs typeface="Calibri Light" panose="020F0302020204030204" pitchFamily="34" charset="0"/>
              </a:rPr>
              <a:t>Our RSHP curriculum has been in place for some years; it is part of Curriculum for Excellence. This new resource is designed to help us to deliver the existing RSHP curriculum. </a:t>
            </a:r>
            <a:br>
              <a:rPr lang="en-GB" sz="2800" dirty="0">
                <a:cs typeface="Calibri Light" panose="020F0302020204030204" pitchFamily="34" charset="0"/>
              </a:rPr>
            </a:br>
            <a:br>
              <a:rPr lang="en-GB" sz="3600" dirty="0">
                <a:solidFill>
                  <a:srgbClr val="800000"/>
                </a:solidFill>
              </a:rPr>
            </a:br>
            <a:br>
              <a:rPr lang="en-GB" sz="3600" dirty="0">
                <a:solidFill>
                  <a:srgbClr val="800000"/>
                </a:solidFill>
              </a:rPr>
            </a:br>
            <a:br>
              <a:rPr lang="en-GB" sz="3600" dirty="0">
                <a:solidFill>
                  <a:srgbClr val="800000"/>
                </a:solidFill>
              </a:rPr>
            </a:br>
            <a:br>
              <a:rPr lang="en-GB" sz="3600" dirty="0">
                <a:solidFill>
                  <a:srgbClr val="800000"/>
                </a:solidFill>
              </a:rPr>
            </a:br>
            <a:endParaRPr lang="en-GB" sz="3600" dirty="0">
              <a:solidFill>
                <a:srgbClr val="800000"/>
              </a:solidFill>
            </a:endParaRPr>
          </a:p>
        </p:txBody>
      </p:sp>
      <p:pic>
        <p:nvPicPr>
          <p:cNvPr id="4" name="Picture 3">
            <a:extLst>
              <a:ext uri="{FF2B5EF4-FFF2-40B4-BE49-F238E27FC236}">
                <a16:creationId xmlns:a16="http://schemas.microsoft.com/office/drawing/2014/main" id="{B9EEA53E-CB1E-465D-A113-AAD7B887ADE0}"/>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10840278" y="113844"/>
            <a:ext cx="1237732" cy="1389011"/>
          </a:xfrm>
          <a:prstGeom prst="rect">
            <a:avLst/>
          </a:prstGeom>
        </p:spPr>
      </p:pic>
      <p:grpSp>
        <p:nvGrpSpPr>
          <p:cNvPr id="3" name="Group 2">
            <a:extLst>
              <a:ext uri="{FF2B5EF4-FFF2-40B4-BE49-F238E27FC236}">
                <a16:creationId xmlns:a16="http://schemas.microsoft.com/office/drawing/2014/main" id="{45ED897C-FAEC-449C-9C84-F78B71507FBB}"/>
              </a:ext>
            </a:extLst>
          </p:cNvPr>
          <p:cNvGrpSpPr/>
          <p:nvPr/>
        </p:nvGrpSpPr>
        <p:grpSpPr>
          <a:xfrm>
            <a:off x="8219739" y="2471980"/>
            <a:ext cx="3858271" cy="2138632"/>
            <a:chOff x="2092760" y="997693"/>
            <a:chExt cx="8354157" cy="4630691"/>
          </a:xfrm>
        </p:grpSpPr>
        <p:sp>
          <p:nvSpPr>
            <p:cNvPr id="5" name="TextBox 4">
              <a:extLst>
                <a:ext uri="{FF2B5EF4-FFF2-40B4-BE49-F238E27FC236}">
                  <a16:creationId xmlns:a16="http://schemas.microsoft.com/office/drawing/2014/main" id="{B664F9DD-712C-4875-855F-E45FF6D38125}"/>
                </a:ext>
              </a:extLst>
            </p:cNvPr>
            <p:cNvSpPr txBox="1"/>
            <p:nvPr/>
          </p:nvSpPr>
          <p:spPr>
            <a:xfrm>
              <a:off x="2279169" y="4895327"/>
              <a:ext cx="3553340" cy="733057"/>
            </a:xfrm>
            <a:prstGeom prst="rect">
              <a:avLst/>
            </a:prstGeom>
            <a:noFill/>
          </p:spPr>
          <p:txBody>
            <a:bodyPr wrap="square" rtlCol="0">
              <a:spAutoFit/>
            </a:bodyPr>
            <a:lstStyle/>
            <a:p>
              <a:r>
                <a:rPr lang="en-US" sz="1600" b="1" dirty="0">
                  <a:solidFill>
                    <a:prstClr val="black"/>
                  </a:solidFill>
                  <a:latin typeface="Nunito" charset="0"/>
                  <a:ea typeface="Nunito" charset="0"/>
                  <a:cs typeface="Nunito" charset="0"/>
                  <a:hlinkClick r:id="rId8"/>
                </a:rPr>
                <a:t>https://rshp.scot</a:t>
              </a:r>
              <a:r>
                <a:rPr lang="en-US" sz="1600" b="1" dirty="0">
                  <a:solidFill>
                    <a:prstClr val="black"/>
                  </a:solidFill>
                  <a:latin typeface="Nunito" charset="0"/>
                  <a:ea typeface="Nunito" charset="0"/>
                  <a:cs typeface="Nunito" charset="0"/>
                </a:rPr>
                <a:t> </a:t>
              </a:r>
            </a:p>
          </p:txBody>
        </p:sp>
        <p:pic>
          <p:nvPicPr>
            <p:cNvPr id="6" name="Picture 5">
              <a:extLst>
                <a:ext uri="{FF2B5EF4-FFF2-40B4-BE49-F238E27FC236}">
                  <a16:creationId xmlns:a16="http://schemas.microsoft.com/office/drawing/2014/main" id="{2BF433D9-DB6F-4E32-A335-C731BED32281}"/>
                </a:ext>
              </a:extLst>
            </p:cNvPr>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2092760" y="1274692"/>
              <a:ext cx="3600400" cy="3594469"/>
            </a:xfrm>
            <a:prstGeom prst="rect">
              <a:avLst/>
            </a:prstGeom>
          </p:spPr>
        </p:pic>
        <p:sp>
          <p:nvSpPr>
            <p:cNvPr id="7" name="Subtitle 2">
              <a:extLst>
                <a:ext uri="{FF2B5EF4-FFF2-40B4-BE49-F238E27FC236}">
                  <a16:creationId xmlns:a16="http://schemas.microsoft.com/office/drawing/2014/main" id="{244910A5-5DBC-4EBD-B8C8-2701C6512914}"/>
                </a:ext>
              </a:extLst>
            </p:cNvPr>
            <p:cNvSpPr txBox="1">
              <a:spLocks/>
            </p:cNvSpPr>
            <p:nvPr/>
          </p:nvSpPr>
          <p:spPr>
            <a:xfrm>
              <a:off x="5910413" y="997693"/>
              <a:ext cx="4536504" cy="553999"/>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None/>
              </a:pPr>
              <a:r>
                <a:rPr lang="en-GB" sz="2000" dirty="0">
                  <a:solidFill>
                    <a:prstClr val="black"/>
                  </a:solidFill>
                  <a:latin typeface="Calibri Light" panose="020F0302020204030204" pitchFamily="34" charset="0"/>
                  <a:cs typeface="Calibri Light" panose="020F0302020204030204" pitchFamily="34" charset="0"/>
                </a:rPr>
                <a:t>A national teaching and learning resource for Relationships, Sexual Health and Parenthood (RSHP) education </a:t>
              </a:r>
            </a:p>
          </p:txBody>
        </p:sp>
      </p:grpSp>
    </p:spTree>
    <p:custDataLst>
      <p:tags r:id="rId1"/>
    </p:custDataLst>
    <p:extLst>
      <p:ext uri="{BB962C8B-B14F-4D97-AF65-F5344CB8AC3E}">
        <p14:creationId xmlns:p14="http://schemas.microsoft.com/office/powerpoint/2010/main" val="3687919543"/>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advTm="35045">
        <p15:prstTrans prst="curtains"/>
      </p:transition>
    </mc:Choice>
    <mc:Fallback xmlns="">
      <p:transition spd="slow" advTm="35045">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9"/>
                                        </p:tgtEl>
                                      </p:cBhvr>
                                    </p:cmd>
                                  </p:childTnLst>
                                </p:cTn>
                              </p:par>
                            </p:childTnLst>
                          </p:cTn>
                        </p:par>
                      </p:childTnLst>
                    </p:cTn>
                  </p:par>
                  <p:par>
                    <p:cTn id="7" fill="hold">
                      <p:stCondLst>
                        <p:cond delay="indefinite"/>
                      </p:stCondLst>
                      <p:childTnLst>
                        <p:par>
                          <p:cTn id="8" fill="hold">
                            <p:stCondLst>
                              <p:cond delay="0"/>
                            </p:stCondLst>
                            <p:childTnLst>
                              <p:par>
                                <p:cTn id="9" presetID="1" presetClass="mediacall" presetSubtype="0" fill="hold" nodeType="clickEffect">
                                  <p:stCondLst>
                                    <p:cond delay="0"/>
                                  </p:stCondLst>
                                  <p:childTnLst>
                                    <p:cmd type="call" cmd="playFrom(0.0)">
                                      <p:cBhvr>
                                        <p:cTn id="10" dur="31857" fill="hold"/>
                                        <p:tgtEl>
                                          <p:spTgt spid="8"/>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11" fill="hold" display="0">
                  <p:stCondLst>
                    <p:cond delay="indefinite"/>
                  </p:stCondLst>
                  <p:endCondLst>
                    <p:cond evt="onStopAudio" delay="0">
                      <p:tgtEl>
                        <p:sldTgt/>
                      </p:tgtEl>
                    </p:cond>
                  </p:endCondLst>
                </p:cTn>
                <p:tgtEl>
                  <p:spTgt spid="8"/>
                </p:tgtEl>
              </p:cMediaNode>
            </p:audio>
            <p:audio isNarration="1">
              <p:cMediaNode vol="80000" showWhenStopped="0">
                <p:cTn id="12" fill="hold" display="0">
                  <p:stCondLst>
                    <p:cond delay="indefinite"/>
                  </p:stCondLst>
                  <p:endCondLst>
                    <p:cond evt="onStopAudio" delay="0">
                      <p:tgtEl>
                        <p:sldTgt/>
                      </p:tgtEl>
                    </p:cond>
                  </p:endCondLst>
                </p:cTn>
                <p:tgtEl>
                  <p:spTgt spid="9"/>
                </p:tgtEl>
              </p:cMediaNode>
            </p:audio>
          </p:childTnLst>
        </p:cTn>
      </p:par>
    </p:tnLst>
  </p:timing>
  <p:extLst>
    <p:ext uri="{E180D4A7-C9FB-4DFB-919C-405C955672EB}">
      <p14:showEvtLst xmlns:p14="http://schemas.microsoft.com/office/powerpoint/2010/main">
        <p14:playEvt time="2269" objId="8"/>
        <p14:stopEvt time="34199" objId="8"/>
      </p14:showEvtLst>
    </p:ext>
  </p:extLs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Audio 4">
            <a:hlinkClick r:id="" action="ppaction://media"/>
            <a:extLst>
              <a:ext uri="{FF2B5EF4-FFF2-40B4-BE49-F238E27FC236}">
                <a16:creationId xmlns:a16="http://schemas.microsoft.com/office/drawing/2014/main" id="{D1FCF037-C7F2-4B80-9C15-E875349CA10F}"/>
              </a:ext>
            </a:extLst>
          </p:cNvPr>
          <p:cNvPicPr>
            <a:picLocks noChangeAspect="1"/>
          </p:cNvPicPr>
          <p:nvPr>
            <a:audioFile r:link="rId3"/>
            <p:extLst>
              <p:ext uri="{DAA4B4D4-6D71-4841-9C94-3DE7FCFB9230}">
                <p14:media xmlns:p14="http://schemas.microsoft.com/office/powerpoint/2010/main" r:embed="rId2"/>
              </p:ext>
            </p:extLst>
          </p:nvPr>
        </p:nvPicPr>
        <p:blipFill>
          <a:blip r:embed="rId7"/>
          <a:stretch>
            <a:fillRect/>
          </a:stretch>
        </p:blipFill>
        <p:spPr>
          <a:xfrm>
            <a:off x="11140314" y="548165"/>
            <a:ext cx="609600" cy="609600"/>
          </a:xfrm>
          <a:prstGeom prst="rect">
            <a:avLst/>
          </a:prstGeom>
        </p:spPr>
      </p:pic>
      <p:pic>
        <p:nvPicPr>
          <p:cNvPr id="3" name="Recorded Sound">
            <a:hlinkClick r:id="" action="ppaction://media"/>
            <a:extLst>
              <a:ext uri="{FF2B5EF4-FFF2-40B4-BE49-F238E27FC236}">
                <a16:creationId xmlns:a16="http://schemas.microsoft.com/office/drawing/2014/main" id="{4864BE92-1C99-454C-BF13-89BF5BFF8F4A}"/>
              </a:ext>
            </a:extLst>
          </p:cNvPr>
          <p:cNvPicPr>
            <a:picLocks noChangeAspect="1"/>
          </p:cNvPicPr>
          <p:nvPr>
            <a:audioFile r:link="rId5"/>
            <p:extLst>
              <p:ext uri="{DAA4B4D4-6D71-4841-9C94-3DE7FCFB9230}">
                <p14:media xmlns:p14="http://schemas.microsoft.com/office/powerpoint/2010/main" r:embed="rId4"/>
              </p:ext>
            </p:extLst>
          </p:nvPr>
        </p:nvPicPr>
        <p:blipFill>
          <a:blip r:embed="rId7"/>
          <a:stretch>
            <a:fillRect/>
          </a:stretch>
        </p:blipFill>
        <p:spPr>
          <a:xfrm>
            <a:off x="10944707" y="434009"/>
            <a:ext cx="609600" cy="609600"/>
          </a:xfrm>
          <a:prstGeom prst="rect">
            <a:avLst/>
          </a:prstGeom>
        </p:spPr>
      </p:pic>
      <p:sp>
        <p:nvSpPr>
          <p:cNvPr id="2" name="Title 1">
            <a:extLst>
              <a:ext uri="{FF2B5EF4-FFF2-40B4-BE49-F238E27FC236}">
                <a16:creationId xmlns:a16="http://schemas.microsoft.com/office/drawing/2014/main" id="{63C3E6E1-C6B1-4A9C-9D37-32604E2A47B0}"/>
              </a:ext>
            </a:extLst>
          </p:cNvPr>
          <p:cNvSpPr>
            <a:spLocks noGrp="1"/>
          </p:cNvSpPr>
          <p:nvPr>
            <p:ph type="ctrTitle"/>
          </p:nvPr>
        </p:nvSpPr>
        <p:spPr>
          <a:xfrm>
            <a:off x="410817" y="3253505"/>
            <a:ext cx="10959547" cy="2387600"/>
          </a:xfrm>
        </p:spPr>
        <p:txBody>
          <a:bodyPr>
            <a:noAutofit/>
          </a:bodyPr>
          <a:lstStyle/>
          <a:p>
            <a:pPr algn="l"/>
            <a:r>
              <a:rPr lang="en-GB" sz="3600" b="1" dirty="0">
                <a:solidFill>
                  <a:srgbClr val="800000"/>
                </a:solidFill>
              </a:rPr>
              <a:t>What is RSHP?</a:t>
            </a:r>
            <a:br>
              <a:rPr lang="en-GB" sz="3600" b="1" dirty="0">
                <a:solidFill>
                  <a:srgbClr val="800000"/>
                </a:solidFill>
              </a:rPr>
            </a:br>
            <a:br>
              <a:rPr lang="en-GB" sz="3600" dirty="0">
                <a:solidFill>
                  <a:srgbClr val="800000"/>
                </a:solidFill>
              </a:rPr>
            </a:br>
            <a:r>
              <a:rPr lang="en-GB" sz="2800" dirty="0">
                <a:solidFill>
                  <a:srgbClr val="800000"/>
                </a:solidFill>
              </a:rPr>
              <a:t>“RSHP education is a key part of Health and Wellbeing within Curriculum for Excellence. RSHP education focuses on equipping children and young people with the knowledge, skills and values to make informed and positive choices about forming relationships.  It can assist with making safer decisions about their sexual and emotional health and wellbeing in a responsible and healthy manner, as an important part of preparation for adult life.” </a:t>
            </a:r>
            <a:br>
              <a:rPr lang="en-GB" sz="3600" dirty="0">
                <a:solidFill>
                  <a:srgbClr val="800000"/>
                </a:solidFill>
              </a:rPr>
            </a:br>
            <a:br>
              <a:rPr lang="en-GB" sz="3600" dirty="0">
                <a:solidFill>
                  <a:srgbClr val="800000"/>
                </a:solidFill>
              </a:rPr>
            </a:br>
            <a:r>
              <a:rPr lang="en-GB" sz="2000" i="1" dirty="0">
                <a:solidFill>
                  <a:srgbClr val="800000"/>
                </a:solidFill>
              </a:rPr>
              <a:t>Conduct of Relationships, Sexual Health and Parenthood Education in Schools; Scottish Government, 2014</a:t>
            </a:r>
          </a:p>
        </p:txBody>
      </p:sp>
      <p:pic>
        <p:nvPicPr>
          <p:cNvPr id="4" name="Picture 3">
            <a:extLst>
              <a:ext uri="{FF2B5EF4-FFF2-40B4-BE49-F238E27FC236}">
                <a16:creationId xmlns:a16="http://schemas.microsoft.com/office/drawing/2014/main" id="{71CC241D-66FF-4591-9451-6E6E610429FE}"/>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10760764" y="113844"/>
            <a:ext cx="1317245" cy="1478242"/>
          </a:xfrm>
          <a:prstGeom prst="rect">
            <a:avLst/>
          </a:prstGeom>
        </p:spPr>
      </p:pic>
    </p:spTree>
    <p:custDataLst>
      <p:tags r:id="rId1"/>
    </p:custDataLst>
    <p:extLst>
      <p:ext uri="{BB962C8B-B14F-4D97-AF65-F5344CB8AC3E}">
        <p14:creationId xmlns:p14="http://schemas.microsoft.com/office/powerpoint/2010/main" val="934234463"/>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advTm="37159">
        <p15:prstTrans prst="curtains"/>
      </p:transition>
    </mc:Choice>
    <mc:Fallback xmlns="">
      <p:transition spd="slow" advTm="37159">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5"/>
                                        </p:tgtEl>
                                      </p:cBhvr>
                                    </p:cmd>
                                  </p:childTnLst>
                                </p:cTn>
                              </p:par>
                            </p:childTnLst>
                          </p:cTn>
                        </p:par>
                      </p:childTnLst>
                    </p:cTn>
                  </p:par>
                  <p:par>
                    <p:cTn id="7" fill="hold">
                      <p:stCondLst>
                        <p:cond delay="indefinite"/>
                      </p:stCondLst>
                      <p:childTnLst>
                        <p:par>
                          <p:cTn id="8" fill="hold">
                            <p:stCondLst>
                              <p:cond delay="0"/>
                            </p:stCondLst>
                            <p:childTnLst>
                              <p:par>
                                <p:cTn id="9" presetID="1" presetClass="mediacall" presetSubtype="0" fill="hold" nodeType="clickEffect">
                                  <p:stCondLst>
                                    <p:cond delay="0"/>
                                  </p:stCondLst>
                                  <p:childTnLst>
                                    <p:cmd type="call" cmd="playFrom(0.0)">
                                      <p:cBhvr>
                                        <p:cTn id="10" dur="34050"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11" fill="hold" display="0">
                  <p:stCondLst>
                    <p:cond delay="indefinite"/>
                  </p:stCondLst>
                  <p:endCondLst>
                    <p:cond evt="onStopAudio" delay="0">
                      <p:tgtEl>
                        <p:sldTgt/>
                      </p:tgtEl>
                    </p:cond>
                  </p:endCondLst>
                </p:cTn>
                <p:tgtEl>
                  <p:spTgt spid="3"/>
                </p:tgtEl>
              </p:cMediaNode>
            </p:audio>
            <p:audio isNarration="1">
              <p:cMediaNode vol="80000" showWhenStopped="0">
                <p:cTn id="12" fill="hold" display="0">
                  <p:stCondLst>
                    <p:cond delay="indefinite"/>
                  </p:stCondLst>
                  <p:endCondLst>
                    <p:cond evt="onStopAudio" delay="0">
                      <p:tgtEl>
                        <p:sldTgt/>
                      </p:tgtEl>
                    </p:cond>
                  </p:endCondLst>
                </p:cTn>
                <p:tgtEl>
                  <p:spTgt spid="5"/>
                </p:tgtEl>
              </p:cMediaNode>
            </p:audio>
          </p:childTnLst>
        </p:cTn>
      </p:par>
    </p:tnLst>
  </p:timing>
  <p:extLst>
    <p:ext uri="{E180D4A7-C9FB-4DFB-919C-405C955672EB}">
      <p14:showEvtLst xmlns:p14="http://schemas.microsoft.com/office/powerpoint/2010/main">
        <p14:playEvt time="1557" objId="3"/>
        <p14:stopEvt time="35690" objId="3"/>
      </p14:showEvtLst>
    </p:ext>
  </p:extLs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Audio 4">
            <a:hlinkClick r:id="" action="ppaction://media"/>
            <a:extLst>
              <a:ext uri="{FF2B5EF4-FFF2-40B4-BE49-F238E27FC236}">
                <a16:creationId xmlns:a16="http://schemas.microsoft.com/office/drawing/2014/main" id="{312E73C6-B101-47A6-A0D4-1655D9B10487}"/>
              </a:ext>
            </a:extLst>
          </p:cNvPr>
          <p:cNvPicPr>
            <a:picLocks noChangeAspect="1"/>
          </p:cNvPicPr>
          <p:nvPr>
            <a:audioFile r:link="rId3"/>
            <p:extLst>
              <p:ext uri="{DAA4B4D4-6D71-4841-9C94-3DE7FCFB9230}">
                <p14:media xmlns:p14="http://schemas.microsoft.com/office/powerpoint/2010/main" r:embed="rId2"/>
              </p:ext>
            </p:extLst>
          </p:nvPr>
        </p:nvPicPr>
        <p:blipFill>
          <a:blip r:embed="rId7"/>
          <a:stretch>
            <a:fillRect/>
          </a:stretch>
        </p:blipFill>
        <p:spPr>
          <a:xfrm>
            <a:off x="11128359" y="692792"/>
            <a:ext cx="609600" cy="609600"/>
          </a:xfrm>
          <a:prstGeom prst="rect">
            <a:avLst/>
          </a:prstGeom>
        </p:spPr>
      </p:pic>
      <p:pic>
        <p:nvPicPr>
          <p:cNvPr id="3" name="Recorded Sound">
            <a:hlinkClick r:id="" action="ppaction://media"/>
            <a:extLst>
              <a:ext uri="{FF2B5EF4-FFF2-40B4-BE49-F238E27FC236}">
                <a16:creationId xmlns:a16="http://schemas.microsoft.com/office/drawing/2014/main" id="{769B2BBA-85CA-4846-AB49-B4A7B10F4C00}"/>
              </a:ext>
            </a:extLst>
          </p:cNvPr>
          <p:cNvPicPr>
            <a:picLocks noChangeAspect="1"/>
          </p:cNvPicPr>
          <p:nvPr>
            <a:audioFile r:link="rId5"/>
            <p:extLst>
              <p:ext uri="{DAA4B4D4-6D71-4841-9C94-3DE7FCFB9230}">
                <p14:media xmlns:p14="http://schemas.microsoft.com/office/powerpoint/2010/main" r:embed="rId4"/>
              </p:ext>
            </p:extLst>
          </p:nvPr>
        </p:nvPicPr>
        <p:blipFill>
          <a:blip r:embed="rId7"/>
          <a:stretch>
            <a:fillRect/>
          </a:stretch>
        </p:blipFill>
        <p:spPr>
          <a:xfrm>
            <a:off x="10944707" y="434009"/>
            <a:ext cx="609600" cy="609600"/>
          </a:xfrm>
          <a:prstGeom prst="rect">
            <a:avLst/>
          </a:prstGeom>
        </p:spPr>
      </p:pic>
      <p:sp>
        <p:nvSpPr>
          <p:cNvPr id="2" name="Title 1">
            <a:extLst>
              <a:ext uri="{FF2B5EF4-FFF2-40B4-BE49-F238E27FC236}">
                <a16:creationId xmlns:a16="http://schemas.microsoft.com/office/drawing/2014/main" id="{63C3E6E1-C6B1-4A9C-9D37-32604E2A47B0}"/>
              </a:ext>
            </a:extLst>
          </p:cNvPr>
          <p:cNvSpPr>
            <a:spLocks noGrp="1"/>
          </p:cNvSpPr>
          <p:nvPr>
            <p:ph type="ctrTitle"/>
          </p:nvPr>
        </p:nvSpPr>
        <p:spPr>
          <a:xfrm>
            <a:off x="501311" y="3954121"/>
            <a:ext cx="10287000" cy="2387600"/>
          </a:xfrm>
        </p:spPr>
        <p:txBody>
          <a:bodyPr>
            <a:noAutofit/>
          </a:bodyPr>
          <a:lstStyle/>
          <a:p>
            <a:pPr algn="l"/>
            <a:r>
              <a:rPr lang="en-GB" sz="3600" b="1" dirty="0">
                <a:solidFill>
                  <a:srgbClr val="800000"/>
                </a:solidFill>
              </a:rPr>
              <a:t>What is the RSHP resource?</a:t>
            </a:r>
            <a:br>
              <a:rPr lang="en-GB" sz="3600" b="1" dirty="0">
                <a:solidFill>
                  <a:srgbClr val="800000"/>
                </a:solidFill>
              </a:rPr>
            </a:br>
            <a:br>
              <a:rPr lang="en-GB" sz="3600" b="1" dirty="0">
                <a:solidFill>
                  <a:srgbClr val="800000"/>
                </a:solidFill>
              </a:rPr>
            </a:br>
            <a:r>
              <a:rPr lang="en-GB" sz="3200" dirty="0">
                <a:solidFill>
                  <a:srgbClr val="800000"/>
                </a:solidFill>
              </a:rPr>
              <a:t>A teacher or early years practitioner can use the resource to support teaching and learning.</a:t>
            </a:r>
            <a:br>
              <a:rPr lang="en-GB" sz="3200" dirty="0">
                <a:solidFill>
                  <a:srgbClr val="800000"/>
                </a:solidFill>
              </a:rPr>
            </a:br>
            <a:br>
              <a:rPr lang="en-GB" sz="3200" dirty="0">
                <a:solidFill>
                  <a:srgbClr val="800000"/>
                </a:solidFill>
              </a:rPr>
            </a:br>
            <a:r>
              <a:rPr lang="en-GB" sz="3200" dirty="0">
                <a:solidFill>
                  <a:srgbClr val="800000"/>
                </a:solidFill>
              </a:rPr>
              <a:t>All content is age and stage appropriate for learners 3-18 years, organised by Curriculum for Excellence Levels, from Early Level through to Senior Phase.</a:t>
            </a:r>
            <a:br>
              <a:rPr lang="en-GB" sz="3200" dirty="0">
                <a:solidFill>
                  <a:srgbClr val="800000"/>
                </a:solidFill>
              </a:rPr>
            </a:br>
            <a:br>
              <a:rPr lang="en-GB" sz="3200" dirty="0">
                <a:solidFill>
                  <a:srgbClr val="800000"/>
                </a:solidFill>
              </a:rPr>
            </a:br>
            <a:r>
              <a:rPr lang="en-GB" sz="3200" dirty="0">
                <a:solidFill>
                  <a:srgbClr val="800000"/>
                </a:solidFill>
              </a:rPr>
              <a:t>Content is up-to-date and engaging and meets the needs of all learners, including those with additional support needs.</a:t>
            </a:r>
            <a:br>
              <a:rPr lang="en-GB" sz="3600" dirty="0"/>
            </a:br>
            <a:endParaRPr lang="en-GB" sz="2000" i="1" dirty="0">
              <a:solidFill>
                <a:srgbClr val="800000"/>
              </a:solidFill>
            </a:endParaRPr>
          </a:p>
        </p:txBody>
      </p:sp>
      <p:pic>
        <p:nvPicPr>
          <p:cNvPr id="4" name="Picture 3">
            <a:extLst>
              <a:ext uri="{FF2B5EF4-FFF2-40B4-BE49-F238E27FC236}">
                <a16:creationId xmlns:a16="http://schemas.microsoft.com/office/drawing/2014/main" id="{912531B2-78A2-49F1-8FB8-127904D2853E}"/>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10788310" y="113844"/>
            <a:ext cx="1289699" cy="1447330"/>
          </a:xfrm>
          <a:prstGeom prst="rect">
            <a:avLst/>
          </a:prstGeom>
        </p:spPr>
      </p:pic>
    </p:spTree>
    <p:custDataLst>
      <p:tags r:id="rId1"/>
    </p:custDataLst>
    <p:extLst>
      <p:ext uri="{BB962C8B-B14F-4D97-AF65-F5344CB8AC3E}">
        <p14:creationId xmlns:p14="http://schemas.microsoft.com/office/powerpoint/2010/main" val="417112362"/>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advTm="30454">
        <p15:prstTrans prst="curtains"/>
      </p:transition>
    </mc:Choice>
    <mc:Fallback xmlns="">
      <p:transition spd="slow" advTm="30454">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5"/>
                                        </p:tgtEl>
                                      </p:cBhvr>
                                    </p:cmd>
                                  </p:childTnLst>
                                </p:cTn>
                              </p:par>
                            </p:childTnLst>
                          </p:cTn>
                        </p:par>
                      </p:childTnLst>
                    </p:cTn>
                  </p:par>
                  <p:par>
                    <p:cTn id="7" fill="hold">
                      <p:stCondLst>
                        <p:cond delay="indefinite"/>
                      </p:stCondLst>
                      <p:childTnLst>
                        <p:par>
                          <p:cTn id="8" fill="hold">
                            <p:stCondLst>
                              <p:cond delay="0"/>
                            </p:stCondLst>
                            <p:childTnLst>
                              <p:par>
                                <p:cTn id="9" presetID="1" presetClass="mediacall" presetSubtype="0" fill="hold" nodeType="clickEffect">
                                  <p:stCondLst>
                                    <p:cond delay="0"/>
                                  </p:stCondLst>
                                  <p:childTnLst>
                                    <p:cmd type="call" cmd="playFrom(0.0)">
                                      <p:cBhvr>
                                        <p:cTn id="10" dur="27688"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11" fill="hold" display="0">
                  <p:stCondLst>
                    <p:cond delay="indefinite"/>
                  </p:stCondLst>
                  <p:endCondLst>
                    <p:cond evt="onStopAudio" delay="0">
                      <p:tgtEl>
                        <p:sldTgt/>
                      </p:tgtEl>
                    </p:cond>
                  </p:endCondLst>
                </p:cTn>
                <p:tgtEl>
                  <p:spTgt spid="3"/>
                </p:tgtEl>
              </p:cMediaNode>
            </p:audio>
            <p:audio isNarration="1">
              <p:cMediaNode vol="80000" showWhenStopped="0">
                <p:cTn id="12" fill="hold" display="0">
                  <p:stCondLst>
                    <p:cond delay="indefinite"/>
                  </p:stCondLst>
                  <p:endCondLst>
                    <p:cond evt="onStopAudio" delay="0">
                      <p:tgtEl>
                        <p:sldTgt/>
                      </p:tgtEl>
                    </p:cond>
                  </p:endCondLst>
                </p:cTn>
                <p:tgtEl>
                  <p:spTgt spid="5"/>
                </p:tgtEl>
              </p:cMediaNode>
            </p:audio>
          </p:childTnLst>
        </p:cTn>
      </p:par>
    </p:tnLst>
  </p:timing>
  <p:extLst>
    <p:ext uri="{E180D4A7-C9FB-4DFB-919C-405C955672EB}">
      <p14:showEvtLst xmlns:p14="http://schemas.microsoft.com/office/powerpoint/2010/main">
        <p14:playEvt time="1237" objId="3"/>
        <p14:stopEvt time="28995" objId="3"/>
      </p14:showEvtLst>
    </p:ext>
  </p:extLs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Audio 3">
            <a:hlinkClick r:id="" action="ppaction://media"/>
            <a:extLst>
              <a:ext uri="{FF2B5EF4-FFF2-40B4-BE49-F238E27FC236}">
                <a16:creationId xmlns:a16="http://schemas.microsoft.com/office/drawing/2014/main" id="{BF6CAD61-3427-457C-AA83-736E20B4C5F7}"/>
              </a:ext>
            </a:extLst>
          </p:cNvPr>
          <p:cNvPicPr>
            <a:picLocks noChangeAspect="1"/>
          </p:cNvPicPr>
          <p:nvPr>
            <a:audioFile r:link="rId3"/>
            <p:extLst>
              <p:ext uri="{DAA4B4D4-6D71-4841-9C94-3DE7FCFB9230}">
                <p14:media xmlns:p14="http://schemas.microsoft.com/office/powerpoint/2010/main" r:embed="rId2"/>
              </p:ext>
            </p:extLst>
          </p:nvPr>
        </p:nvPicPr>
        <p:blipFill>
          <a:blip r:embed="rId7"/>
          <a:stretch>
            <a:fillRect/>
          </a:stretch>
        </p:blipFill>
        <p:spPr>
          <a:xfrm>
            <a:off x="11378285" y="289892"/>
            <a:ext cx="609600" cy="609600"/>
          </a:xfrm>
          <a:prstGeom prst="rect">
            <a:avLst/>
          </a:prstGeom>
        </p:spPr>
      </p:pic>
      <p:pic>
        <p:nvPicPr>
          <p:cNvPr id="3" name="Recorded Sound">
            <a:hlinkClick r:id="" action="ppaction://media"/>
            <a:extLst>
              <a:ext uri="{FF2B5EF4-FFF2-40B4-BE49-F238E27FC236}">
                <a16:creationId xmlns:a16="http://schemas.microsoft.com/office/drawing/2014/main" id="{25DC5C62-7F06-44CE-90C5-14AC07AA45DF}"/>
              </a:ext>
            </a:extLst>
          </p:cNvPr>
          <p:cNvPicPr>
            <a:picLocks noChangeAspect="1"/>
          </p:cNvPicPr>
          <p:nvPr>
            <a:audioFile r:link="rId5"/>
            <p:extLst>
              <p:ext uri="{DAA4B4D4-6D71-4841-9C94-3DE7FCFB9230}">
                <p14:media xmlns:p14="http://schemas.microsoft.com/office/powerpoint/2010/main" r:embed="rId4"/>
              </p:ext>
            </p:extLst>
          </p:nvPr>
        </p:nvPicPr>
        <p:blipFill>
          <a:blip r:embed="rId7"/>
          <a:stretch>
            <a:fillRect/>
          </a:stretch>
        </p:blipFill>
        <p:spPr>
          <a:xfrm>
            <a:off x="11039061" y="434009"/>
            <a:ext cx="609600" cy="609600"/>
          </a:xfrm>
          <a:prstGeom prst="rect">
            <a:avLst/>
          </a:prstGeom>
        </p:spPr>
      </p:pic>
      <p:sp>
        <p:nvSpPr>
          <p:cNvPr id="2" name="Title 1">
            <a:extLst>
              <a:ext uri="{FF2B5EF4-FFF2-40B4-BE49-F238E27FC236}">
                <a16:creationId xmlns:a16="http://schemas.microsoft.com/office/drawing/2014/main" id="{63C3E6E1-C6B1-4A9C-9D37-32604E2A47B0}"/>
              </a:ext>
            </a:extLst>
          </p:cNvPr>
          <p:cNvSpPr>
            <a:spLocks noGrp="1"/>
          </p:cNvSpPr>
          <p:nvPr>
            <p:ph type="ctrTitle"/>
          </p:nvPr>
        </p:nvSpPr>
        <p:spPr>
          <a:xfrm>
            <a:off x="191178" y="4252686"/>
            <a:ext cx="10287000" cy="2387600"/>
          </a:xfrm>
        </p:spPr>
        <p:txBody>
          <a:bodyPr>
            <a:noAutofit/>
          </a:bodyPr>
          <a:lstStyle/>
          <a:p>
            <a:pPr algn="l"/>
            <a:r>
              <a:rPr lang="en-GB" sz="3200" b="1" dirty="0">
                <a:solidFill>
                  <a:srgbClr val="800000"/>
                </a:solidFill>
              </a:rPr>
              <a:t>What content is delivered within RHSP?</a:t>
            </a:r>
            <a:br>
              <a:rPr lang="en-GB" sz="3200" b="1" dirty="0">
                <a:solidFill>
                  <a:srgbClr val="800000"/>
                </a:solidFill>
              </a:rPr>
            </a:br>
            <a:r>
              <a:rPr lang="en-GB" sz="3200" dirty="0">
                <a:solidFill>
                  <a:srgbClr val="800000"/>
                </a:solidFill>
              </a:rPr>
              <a:t>- Physical changes</a:t>
            </a:r>
            <a:br>
              <a:rPr lang="en-GB" sz="3200" dirty="0">
                <a:solidFill>
                  <a:srgbClr val="800000"/>
                </a:solidFill>
              </a:rPr>
            </a:br>
            <a:r>
              <a:rPr lang="en-GB" sz="3200" dirty="0">
                <a:solidFill>
                  <a:srgbClr val="800000"/>
                </a:solidFill>
              </a:rPr>
              <a:t>- Sexual health and sexuality</a:t>
            </a:r>
            <a:br>
              <a:rPr lang="en-GB" sz="3200" dirty="0">
                <a:solidFill>
                  <a:srgbClr val="800000"/>
                </a:solidFill>
              </a:rPr>
            </a:br>
            <a:r>
              <a:rPr lang="en-GB" sz="3200" dirty="0">
                <a:solidFill>
                  <a:srgbClr val="800000"/>
                </a:solidFill>
              </a:rPr>
              <a:t>- Role of parent/carer</a:t>
            </a:r>
            <a:br>
              <a:rPr lang="en-GB" sz="3200" dirty="0">
                <a:solidFill>
                  <a:srgbClr val="800000"/>
                </a:solidFill>
              </a:rPr>
            </a:br>
            <a:r>
              <a:rPr lang="en-GB" sz="3200" dirty="0">
                <a:solidFill>
                  <a:srgbClr val="800000"/>
                </a:solidFill>
              </a:rPr>
              <a:t>- Positive relationships</a:t>
            </a:r>
            <a:br>
              <a:rPr lang="en-GB" sz="3200" dirty="0">
                <a:solidFill>
                  <a:srgbClr val="800000"/>
                </a:solidFill>
              </a:rPr>
            </a:br>
            <a:br>
              <a:rPr lang="en-GB" sz="3200" dirty="0">
                <a:solidFill>
                  <a:srgbClr val="800000"/>
                </a:solidFill>
              </a:rPr>
            </a:br>
            <a:r>
              <a:rPr lang="en-GB" sz="3200" b="1" dirty="0">
                <a:solidFill>
                  <a:srgbClr val="800000"/>
                </a:solidFill>
              </a:rPr>
              <a:t>7 themes</a:t>
            </a:r>
            <a:br>
              <a:rPr lang="en-GB" sz="3200" dirty="0">
                <a:solidFill>
                  <a:srgbClr val="800000"/>
                </a:solidFill>
              </a:rPr>
            </a:br>
            <a:r>
              <a:rPr lang="en-GB" sz="3200" dirty="0">
                <a:solidFill>
                  <a:srgbClr val="800000"/>
                </a:solidFill>
              </a:rPr>
              <a:t>- Bodily autonomy, consent and protection from harm</a:t>
            </a:r>
            <a:br>
              <a:rPr lang="en-GB" sz="3200" dirty="0">
                <a:solidFill>
                  <a:srgbClr val="800000"/>
                </a:solidFill>
              </a:rPr>
            </a:br>
            <a:r>
              <a:rPr lang="en-GB" sz="3200" dirty="0">
                <a:solidFill>
                  <a:srgbClr val="800000"/>
                </a:solidFill>
              </a:rPr>
              <a:t>- Emotional wellbeing and help-seeking behaviour</a:t>
            </a:r>
            <a:br>
              <a:rPr lang="en-GB" sz="3200" dirty="0">
                <a:solidFill>
                  <a:srgbClr val="800000"/>
                </a:solidFill>
              </a:rPr>
            </a:br>
            <a:r>
              <a:rPr lang="en-GB" sz="3200" dirty="0">
                <a:solidFill>
                  <a:srgbClr val="800000"/>
                </a:solidFill>
              </a:rPr>
              <a:t>- Equalities and inclusion</a:t>
            </a:r>
            <a:br>
              <a:rPr lang="en-GB" sz="3200" dirty="0">
                <a:solidFill>
                  <a:srgbClr val="800000"/>
                </a:solidFill>
              </a:rPr>
            </a:br>
            <a:r>
              <a:rPr lang="en-GB" sz="3200" dirty="0">
                <a:solidFill>
                  <a:srgbClr val="800000"/>
                </a:solidFill>
              </a:rPr>
              <a:t>- Gender equality, discrimination and gender-based violence </a:t>
            </a:r>
            <a:br>
              <a:rPr lang="en-GB" sz="3200" dirty="0">
                <a:solidFill>
                  <a:srgbClr val="800000"/>
                </a:solidFill>
              </a:rPr>
            </a:br>
            <a:r>
              <a:rPr lang="en-GB" sz="3200" dirty="0">
                <a:solidFill>
                  <a:srgbClr val="800000"/>
                </a:solidFill>
              </a:rPr>
              <a:t>- Parenthood and families</a:t>
            </a:r>
            <a:br>
              <a:rPr lang="en-GB" sz="3200" dirty="0">
                <a:solidFill>
                  <a:srgbClr val="800000"/>
                </a:solidFill>
              </a:rPr>
            </a:br>
            <a:r>
              <a:rPr lang="en-GB" sz="3200" dirty="0">
                <a:solidFill>
                  <a:srgbClr val="800000"/>
                </a:solidFill>
              </a:rPr>
              <a:t>- Relationships and friendships</a:t>
            </a:r>
            <a:br>
              <a:rPr lang="en-GB" sz="3200" dirty="0">
                <a:solidFill>
                  <a:srgbClr val="800000"/>
                </a:solidFill>
              </a:rPr>
            </a:br>
            <a:r>
              <a:rPr lang="en-GB" sz="3200" dirty="0">
                <a:solidFill>
                  <a:srgbClr val="800000"/>
                </a:solidFill>
              </a:rPr>
              <a:t>- Sexual health and reproduction</a:t>
            </a:r>
          </a:p>
        </p:txBody>
      </p:sp>
      <p:pic>
        <p:nvPicPr>
          <p:cNvPr id="6" name="Picture 5">
            <a:extLst>
              <a:ext uri="{FF2B5EF4-FFF2-40B4-BE49-F238E27FC236}">
                <a16:creationId xmlns:a16="http://schemas.microsoft.com/office/drawing/2014/main" id="{1038757C-F6FE-4ED8-B68C-159684965551}"/>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10963142" y="113844"/>
            <a:ext cx="1114868" cy="1251130"/>
          </a:xfrm>
          <a:prstGeom prst="rect">
            <a:avLst/>
          </a:prstGeom>
        </p:spPr>
      </p:pic>
    </p:spTree>
    <p:custDataLst>
      <p:tags r:id="rId1"/>
    </p:custDataLst>
    <p:extLst>
      <p:ext uri="{BB962C8B-B14F-4D97-AF65-F5344CB8AC3E}">
        <p14:creationId xmlns:p14="http://schemas.microsoft.com/office/powerpoint/2010/main" val="1213950986"/>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advTm="38735">
        <p15:prstTrans prst="curtains"/>
      </p:transition>
    </mc:Choice>
    <mc:Fallback xmlns="">
      <p:transition spd="slow" advTm="38735">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4"/>
                                        </p:tgtEl>
                                      </p:cBhvr>
                                    </p:cmd>
                                  </p:childTnLst>
                                </p:cTn>
                              </p:par>
                            </p:childTnLst>
                          </p:cTn>
                        </p:par>
                      </p:childTnLst>
                    </p:cTn>
                  </p:par>
                  <p:par>
                    <p:cTn id="7" fill="hold">
                      <p:stCondLst>
                        <p:cond delay="indefinite"/>
                      </p:stCondLst>
                      <p:childTnLst>
                        <p:par>
                          <p:cTn id="8" fill="hold">
                            <p:stCondLst>
                              <p:cond delay="0"/>
                            </p:stCondLst>
                            <p:childTnLst>
                              <p:par>
                                <p:cTn id="9" presetID="1" presetClass="mediacall" presetSubtype="0" fill="hold" nodeType="clickEffect">
                                  <p:stCondLst>
                                    <p:cond delay="0"/>
                                  </p:stCondLst>
                                  <p:childTnLst>
                                    <p:cmd type="call" cmd="playFrom(0.0)">
                                      <p:cBhvr>
                                        <p:cTn id="10" dur="36674"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11" fill="hold" display="0">
                  <p:stCondLst>
                    <p:cond delay="indefinite"/>
                  </p:stCondLst>
                  <p:endCondLst>
                    <p:cond evt="onStopAudio" delay="0">
                      <p:tgtEl>
                        <p:sldTgt/>
                      </p:tgtEl>
                    </p:cond>
                  </p:endCondLst>
                </p:cTn>
                <p:tgtEl>
                  <p:spTgt spid="3"/>
                </p:tgtEl>
              </p:cMediaNode>
            </p:audio>
            <p:audio isNarration="1">
              <p:cMediaNode vol="80000" showWhenStopped="0">
                <p:cTn id="12" fill="hold" display="0">
                  <p:stCondLst>
                    <p:cond delay="indefinite"/>
                  </p:stCondLst>
                  <p:endCondLst>
                    <p:cond evt="onStopAudio" delay="0">
                      <p:tgtEl>
                        <p:sldTgt/>
                      </p:tgtEl>
                    </p:cond>
                  </p:endCondLst>
                </p:cTn>
                <p:tgtEl>
                  <p:spTgt spid="4"/>
                </p:tgtEl>
              </p:cMediaNode>
            </p:audio>
          </p:childTnLst>
        </p:cTn>
      </p:par>
    </p:tnLst>
  </p:timing>
  <p:extLst>
    <p:ext uri="{E180D4A7-C9FB-4DFB-919C-405C955672EB}">
      <p14:showEvtLst xmlns:p14="http://schemas.microsoft.com/office/powerpoint/2010/main">
        <p14:playEvt time="742" objId="3"/>
        <p14:stopEvt time="37489" objId="3"/>
      </p14:showEvtLst>
    </p:ext>
  </p:extLs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3C3E6E1-C6B1-4A9C-9D37-32604E2A47B0}"/>
              </a:ext>
            </a:extLst>
          </p:cNvPr>
          <p:cNvSpPr>
            <a:spLocks noGrp="1"/>
          </p:cNvSpPr>
          <p:nvPr>
            <p:ph type="ctrTitle"/>
          </p:nvPr>
        </p:nvSpPr>
        <p:spPr>
          <a:xfrm>
            <a:off x="7706674" y="3765006"/>
            <a:ext cx="4363405" cy="2387600"/>
          </a:xfrm>
        </p:spPr>
        <p:txBody>
          <a:bodyPr>
            <a:noAutofit/>
          </a:bodyPr>
          <a:lstStyle/>
          <a:p>
            <a:pPr algn="l"/>
            <a:r>
              <a:rPr lang="en-GB" sz="2000" b="1" u="sng" dirty="0">
                <a:solidFill>
                  <a:srgbClr val="800000"/>
                </a:solidFill>
              </a:rPr>
              <a:t>Second Level (P5 to P7)</a:t>
            </a:r>
            <a:br>
              <a:rPr lang="en-GB" sz="2000" b="1" dirty="0">
                <a:solidFill>
                  <a:srgbClr val="800000"/>
                </a:solidFill>
              </a:rPr>
            </a:br>
            <a:r>
              <a:rPr lang="en-GB" sz="2000" dirty="0">
                <a:solidFill>
                  <a:srgbClr val="800000"/>
                </a:solidFill>
              </a:rPr>
              <a:t>Names of parts of my body </a:t>
            </a:r>
            <a:br>
              <a:rPr lang="en-GB" sz="2000" dirty="0">
                <a:solidFill>
                  <a:srgbClr val="800000"/>
                </a:solidFill>
              </a:rPr>
            </a:br>
            <a:r>
              <a:rPr lang="en-GB" sz="2000" dirty="0">
                <a:solidFill>
                  <a:srgbClr val="800000"/>
                </a:solidFill>
              </a:rPr>
              <a:t>My body is changing (</a:t>
            </a:r>
            <a:r>
              <a:rPr lang="en-GB" sz="2000" dirty="0" err="1">
                <a:solidFill>
                  <a:srgbClr val="800000"/>
                </a:solidFill>
              </a:rPr>
              <a:t>inc</a:t>
            </a:r>
            <a:r>
              <a:rPr lang="en-GB" sz="2000" dirty="0">
                <a:solidFill>
                  <a:srgbClr val="800000"/>
                </a:solidFill>
              </a:rPr>
              <a:t> menstruation) </a:t>
            </a:r>
            <a:br>
              <a:rPr lang="en-GB" sz="2000" dirty="0">
                <a:solidFill>
                  <a:srgbClr val="800000"/>
                </a:solidFill>
              </a:rPr>
            </a:br>
            <a:r>
              <a:rPr lang="en-GB" sz="2000" dirty="0">
                <a:solidFill>
                  <a:srgbClr val="800000"/>
                </a:solidFill>
              </a:rPr>
              <a:t>Feelings and puberty </a:t>
            </a:r>
            <a:br>
              <a:rPr lang="en-GB" sz="2000" dirty="0">
                <a:solidFill>
                  <a:srgbClr val="800000"/>
                </a:solidFill>
              </a:rPr>
            </a:br>
            <a:r>
              <a:rPr lang="en-GB" sz="2000" dirty="0">
                <a:solidFill>
                  <a:srgbClr val="800000"/>
                </a:solidFill>
              </a:rPr>
              <a:t>Personal hygiene </a:t>
            </a:r>
            <a:br>
              <a:rPr lang="en-GB" sz="2000" dirty="0">
                <a:solidFill>
                  <a:srgbClr val="800000"/>
                </a:solidFill>
              </a:rPr>
            </a:br>
            <a:r>
              <a:rPr lang="en-GB" sz="2000" dirty="0">
                <a:solidFill>
                  <a:srgbClr val="800000"/>
                </a:solidFill>
              </a:rPr>
              <a:t>What is a friend? </a:t>
            </a:r>
            <a:br>
              <a:rPr lang="en-GB" sz="2000" dirty="0">
                <a:solidFill>
                  <a:srgbClr val="800000"/>
                </a:solidFill>
              </a:rPr>
            </a:br>
            <a:r>
              <a:rPr lang="en-GB" sz="2000" dirty="0">
                <a:solidFill>
                  <a:srgbClr val="800000"/>
                </a:solidFill>
              </a:rPr>
              <a:t>Making and Keeping Friends </a:t>
            </a:r>
            <a:br>
              <a:rPr lang="en-GB" sz="2000" dirty="0">
                <a:solidFill>
                  <a:srgbClr val="800000"/>
                </a:solidFill>
              </a:rPr>
            </a:br>
            <a:r>
              <a:rPr lang="en-GB" sz="2000" dirty="0">
                <a:solidFill>
                  <a:srgbClr val="800000"/>
                </a:solidFill>
              </a:rPr>
              <a:t>Online-Offline Friends   </a:t>
            </a:r>
            <a:br>
              <a:rPr lang="en-GB" sz="2000" dirty="0">
                <a:solidFill>
                  <a:srgbClr val="800000"/>
                </a:solidFill>
              </a:rPr>
            </a:br>
            <a:r>
              <a:rPr lang="en-GB" sz="2000" dirty="0">
                <a:solidFill>
                  <a:srgbClr val="800000"/>
                </a:solidFill>
              </a:rPr>
              <a:t>A fair and equal life for girls and boys</a:t>
            </a:r>
            <a:br>
              <a:rPr lang="en-GB" sz="2000" dirty="0">
                <a:solidFill>
                  <a:srgbClr val="800000"/>
                </a:solidFill>
              </a:rPr>
            </a:br>
            <a:r>
              <a:rPr lang="en-GB" sz="2000" dirty="0">
                <a:solidFill>
                  <a:srgbClr val="800000"/>
                </a:solidFill>
              </a:rPr>
              <a:t>Stereotypes and Equality </a:t>
            </a:r>
            <a:br>
              <a:rPr lang="en-GB" sz="2000" dirty="0">
                <a:solidFill>
                  <a:srgbClr val="800000"/>
                </a:solidFill>
              </a:rPr>
            </a:br>
            <a:r>
              <a:rPr lang="en-GB" sz="2000" dirty="0">
                <a:solidFill>
                  <a:srgbClr val="800000"/>
                </a:solidFill>
              </a:rPr>
              <a:t>Being Fair </a:t>
            </a:r>
            <a:br>
              <a:rPr lang="en-GB" sz="2000" dirty="0">
                <a:solidFill>
                  <a:srgbClr val="800000"/>
                </a:solidFill>
              </a:rPr>
            </a:br>
            <a:r>
              <a:rPr lang="en-GB" sz="2000" dirty="0">
                <a:solidFill>
                  <a:srgbClr val="800000"/>
                </a:solidFill>
              </a:rPr>
              <a:t>Being transgender</a:t>
            </a:r>
            <a:br>
              <a:rPr lang="en-GB" sz="2000" dirty="0">
                <a:solidFill>
                  <a:srgbClr val="800000"/>
                </a:solidFill>
              </a:rPr>
            </a:br>
            <a:r>
              <a:rPr lang="en-GB" sz="2000" dirty="0">
                <a:solidFill>
                  <a:srgbClr val="800000"/>
                </a:solidFill>
              </a:rPr>
              <a:t>My senses</a:t>
            </a:r>
            <a:br>
              <a:rPr lang="en-GB" sz="2000" dirty="0">
                <a:solidFill>
                  <a:srgbClr val="800000"/>
                </a:solidFill>
              </a:rPr>
            </a:br>
            <a:r>
              <a:rPr lang="en-GB" sz="2000" dirty="0">
                <a:solidFill>
                  <a:srgbClr val="800000"/>
                </a:solidFill>
              </a:rPr>
              <a:t>What is consent? </a:t>
            </a:r>
            <a:br>
              <a:rPr lang="en-GB" sz="2000" dirty="0">
                <a:solidFill>
                  <a:srgbClr val="800000"/>
                </a:solidFill>
              </a:rPr>
            </a:br>
            <a:r>
              <a:rPr lang="en-GB" sz="2000" dirty="0">
                <a:solidFill>
                  <a:srgbClr val="800000"/>
                </a:solidFill>
              </a:rPr>
              <a:t>My body is mine   </a:t>
            </a:r>
            <a:br>
              <a:rPr lang="en-GB" sz="2000" dirty="0">
                <a:solidFill>
                  <a:srgbClr val="800000"/>
                </a:solidFill>
              </a:rPr>
            </a:br>
            <a:r>
              <a:rPr lang="en-GB" sz="2000" dirty="0">
                <a:solidFill>
                  <a:srgbClr val="800000"/>
                </a:solidFill>
              </a:rPr>
              <a:t>Where do we go online? </a:t>
            </a:r>
            <a:br>
              <a:rPr lang="en-GB" sz="2000" dirty="0">
                <a:solidFill>
                  <a:srgbClr val="800000"/>
                </a:solidFill>
              </a:rPr>
            </a:br>
            <a:r>
              <a:rPr lang="en-GB" sz="2000" dirty="0">
                <a:solidFill>
                  <a:srgbClr val="800000"/>
                </a:solidFill>
              </a:rPr>
              <a:t>Being smart online </a:t>
            </a:r>
            <a:br>
              <a:rPr lang="en-GB" sz="2000" dirty="0">
                <a:solidFill>
                  <a:srgbClr val="800000"/>
                </a:solidFill>
              </a:rPr>
            </a:br>
            <a:r>
              <a:rPr lang="en-GB" sz="2000" dirty="0">
                <a:solidFill>
                  <a:srgbClr val="800000"/>
                </a:solidFill>
              </a:rPr>
              <a:t>When I feel safe / Feel unsafe </a:t>
            </a:r>
            <a:br>
              <a:rPr lang="en-GB" sz="2000" dirty="0">
                <a:solidFill>
                  <a:srgbClr val="800000"/>
                </a:solidFill>
              </a:rPr>
            </a:br>
            <a:r>
              <a:rPr lang="en-GB" sz="2000" dirty="0">
                <a:solidFill>
                  <a:srgbClr val="800000"/>
                </a:solidFill>
              </a:rPr>
              <a:t>My 5 trusted individuals </a:t>
            </a:r>
            <a:br>
              <a:rPr lang="en-GB" sz="2000" dirty="0">
                <a:solidFill>
                  <a:srgbClr val="800000"/>
                </a:solidFill>
              </a:rPr>
            </a:br>
            <a:r>
              <a:rPr lang="en-GB" sz="2000" dirty="0">
                <a:solidFill>
                  <a:srgbClr val="800000"/>
                </a:solidFill>
              </a:rPr>
              <a:t>Bullying </a:t>
            </a:r>
            <a:br>
              <a:rPr lang="en-GB" sz="2000" dirty="0">
                <a:solidFill>
                  <a:srgbClr val="800000"/>
                </a:solidFill>
              </a:rPr>
            </a:br>
            <a:r>
              <a:rPr lang="en-GB" sz="2000" dirty="0">
                <a:solidFill>
                  <a:srgbClr val="800000"/>
                </a:solidFill>
              </a:rPr>
              <a:t>Physical Abuse and Neglect </a:t>
            </a:r>
            <a:br>
              <a:rPr lang="en-GB" sz="2000" dirty="0">
                <a:solidFill>
                  <a:srgbClr val="800000"/>
                </a:solidFill>
              </a:rPr>
            </a:br>
            <a:r>
              <a:rPr lang="en-GB" sz="2000" dirty="0">
                <a:solidFill>
                  <a:srgbClr val="800000"/>
                </a:solidFill>
              </a:rPr>
              <a:t>Sexual abuse </a:t>
            </a:r>
          </a:p>
        </p:txBody>
      </p:sp>
      <p:sp>
        <p:nvSpPr>
          <p:cNvPr id="3" name="Rectangle 2">
            <a:extLst>
              <a:ext uri="{FF2B5EF4-FFF2-40B4-BE49-F238E27FC236}">
                <a16:creationId xmlns:a16="http://schemas.microsoft.com/office/drawing/2014/main" id="{5D730225-E8C6-45BC-9AC8-6BCFE5BD7FCD}"/>
              </a:ext>
            </a:extLst>
          </p:cNvPr>
          <p:cNvSpPr/>
          <p:nvPr/>
        </p:nvSpPr>
        <p:spPr>
          <a:xfrm>
            <a:off x="1227906" y="-58518242"/>
            <a:ext cx="6096000" cy="7294305"/>
          </a:xfrm>
          <a:prstGeom prst="rect">
            <a:avLst/>
          </a:prstGeom>
        </p:spPr>
        <p:txBody>
          <a:bodyPr>
            <a:spAutoFit/>
          </a:bodyPr>
          <a:lstStyle/>
          <a:p>
            <a:r>
              <a:rPr lang="en-GB" b="1" dirty="0">
                <a:solidFill>
                  <a:srgbClr val="800000"/>
                </a:solidFill>
              </a:rPr>
              <a:t>First Level</a:t>
            </a:r>
          </a:p>
          <a:p>
            <a:r>
              <a:rPr lang="en-GB" dirty="0">
                <a:solidFill>
                  <a:srgbClr val="800000"/>
                </a:solidFill>
              </a:rPr>
              <a:t>Names of parts of my body </a:t>
            </a:r>
          </a:p>
          <a:p>
            <a:r>
              <a:rPr lang="en-GB" dirty="0">
                <a:solidFill>
                  <a:srgbClr val="800000"/>
                </a:solidFill>
              </a:rPr>
              <a:t>My body belongs to me </a:t>
            </a:r>
          </a:p>
          <a:p>
            <a:r>
              <a:rPr lang="en-GB" dirty="0">
                <a:solidFill>
                  <a:srgbClr val="800000"/>
                </a:solidFill>
              </a:rPr>
              <a:t>My friends/Being a friend </a:t>
            </a:r>
          </a:p>
          <a:p>
            <a:r>
              <a:rPr lang="en-GB" dirty="0">
                <a:solidFill>
                  <a:srgbClr val="800000"/>
                </a:solidFill>
              </a:rPr>
              <a:t>Kindness and Empathy </a:t>
            </a:r>
          </a:p>
          <a:p>
            <a:r>
              <a:rPr lang="en-GB" dirty="0">
                <a:solidFill>
                  <a:srgbClr val="800000"/>
                </a:solidFill>
              </a:rPr>
              <a:t>When friends fall out </a:t>
            </a:r>
          </a:p>
          <a:p>
            <a:r>
              <a:rPr lang="en-GB" dirty="0">
                <a:solidFill>
                  <a:srgbClr val="800000"/>
                </a:solidFill>
              </a:rPr>
              <a:t>Looking after plants and animals</a:t>
            </a:r>
          </a:p>
          <a:p>
            <a:r>
              <a:rPr lang="en-GB" dirty="0">
                <a:solidFill>
                  <a:srgbClr val="800000"/>
                </a:solidFill>
              </a:rPr>
              <a:t>Learning about life cycles </a:t>
            </a:r>
          </a:p>
          <a:p>
            <a:r>
              <a:rPr lang="en-GB" dirty="0">
                <a:solidFill>
                  <a:srgbClr val="800000"/>
                </a:solidFill>
              </a:rPr>
              <a:t>Looking after pets</a:t>
            </a:r>
          </a:p>
          <a:p>
            <a:r>
              <a:rPr lang="en-GB" dirty="0">
                <a:solidFill>
                  <a:srgbClr val="800000"/>
                </a:solidFill>
              </a:rPr>
              <a:t>People who help and look after me</a:t>
            </a:r>
          </a:p>
          <a:p>
            <a:r>
              <a:rPr lang="en-GB" dirty="0">
                <a:solidFill>
                  <a:srgbClr val="800000"/>
                </a:solidFill>
              </a:rPr>
              <a:t>People who are special to me </a:t>
            </a:r>
          </a:p>
          <a:p>
            <a:r>
              <a:rPr lang="en-GB" dirty="0">
                <a:solidFill>
                  <a:srgbClr val="800000"/>
                </a:solidFill>
              </a:rPr>
              <a:t>When I have a question or worry </a:t>
            </a:r>
          </a:p>
          <a:p>
            <a:r>
              <a:rPr lang="en-GB" dirty="0">
                <a:solidFill>
                  <a:srgbClr val="800000"/>
                </a:solidFill>
              </a:rPr>
              <a:t>Professional People</a:t>
            </a:r>
          </a:p>
          <a:p>
            <a:r>
              <a:rPr lang="en-GB" dirty="0">
                <a:solidFill>
                  <a:srgbClr val="800000"/>
                </a:solidFill>
              </a:rPr>
              <a:t>My family/All our families are different</a:t>
            </a:r>
          </a:p>
          <a:p>
            <a:r>
              <a:rPr lang="en-GB" dirty="0">
                <a:solidFill>
                  <a:srgbClr val="800000"/>
                </a:solidFill>
              </a:rPr>
              <a:t>This is how I feel </a:t>
            </a:r>
          </a:p>
          <a:p>
            <a:r>
              <a:rPr lang="en-GB" dirty="0">
                <a:solidFill>
                  <a:srgbClr val="800000"/>
                </a:solidFill>
              </a:rPr>
              <a:t>Feeling safe </a:t>
            </a:r>
          </a:p>
          <a:p>
            <a:r>
              <a:rPr lang="en-GB" dirty="0">
                <a:solidFill>
                  <a:srgbClr val="800000"/>
                </a:solidFill>
              </a:rPr>
              <a:t>Similarity, diversity and respect</a:t>
            </a:r>
          </a:p>
          <a:p>
            <a:r>
              <a:rPr lang="en-GB" dirty="0">
                <a:solidFill>
                  <a:srgbClr val="800000"/>
                </a:solidFill>
              </a:rPr>
              <a:t>I am unique: My self portrait </a:t>
            </a:r>
          </a:p>
          <a:p>
            <a:r>
              <a:rPr lang="en-GB" dirty="0">
                <a:solidFill>
                  <a:srgbClr val="800000"/>
                </a:solidFill>
              </a:rPr>
              <a:t>We are similar and different  </a:t>
            </a:r>
          </a:p>
          <a:p>
            <a:r>
              <a:rPr lang="en-GB" dirty="0">
                <a:solidFill>
                  <a:srgbClr val="800000"/>
                </a:solidFill>
              </a:rPr>
              <a:t>Boys and Girls </a:t>
            </a:r>
          </a:p>
          <a:p>
            <a:r>
              <a:rPr lang="en-GB" dirty="0">
                <a:solidFill>
                  <a:srgbClr val="800000"/>
                </a:solidFill>
              </a:rPr>
              <a:t>Disability </a:t>
            </a:r>
          </a:p>
          <a:p>
            <a:r>
              <a:rPr lang="en-GB" dirty="0">
                <a:solidFill>
                  <a:srgbClr val="800000"/>
                </a:solidFill>
              </a:rPr>
              <a:t>Heterosexual/LGB </a:t>
            </a:r>
          </a:p>
          <a:p>
            <a:r>
              <a:rPr lang="en-GB" dirty="0">
                <a:solidFill>
                  <a:srgbClr val="800000"/>
                </a:solidFill>
              </a:rPr>
              <a:t>Keeping clean</a:t>
            </a:r>
          </a:p>
          <a:p>
            <a:r>
              <a:rPr lang="en-GB" dirty="0">
                <a:solidFill>
                  <a:srgbClr val="800000"/>
                </a:solidFill>
              </a:rPr>
              <a:t>Safe and happy online</a:t>
            </a:r>
          </a:p>
          <a:p>
            <a:r>
              <a:rPr lang="en-GB" dirty="0">
                <a:solidFill>
                  <a:srgbClr val="800000"/>
                </a:solidFill>
              </a:rPr>
              <a:t>How human life begins, pregnancy and birth</a:t>
            </a:r>
          </a:p>
          <a:p>
            <a:r>
              <a:rPr lang="en-GB" dirty="0">
                <a:solidFill>
                  <a:srgbClr val="800000"/>
                </a:solidFill>
              </a:rPr>
              <a:t>How human life begins, pregnancy and birth What babies need </a:t>
            </a:r>
          </a:p>
        </p:txBody>
      </p:sp>
      <p:sp>
        <p:nvSpPr>
          <p:cNvPr id="7" name="Title 1">
            <a:extLst>
              <a:ext uri="{FF2B5EF4-FFF2-40B4-BE49-F238E27FC236}">
                <a16:creationId xmlns:a16="http://schemas.microsoft.com/office/drawing/2014/main" id="{361693DB-15A0-4D82-8133-96A54243C02A}"/>
              </a:ext>
            </a:extLst>
          </p:cNvPr>
          <p:cNvSpPr txBox="1">
            <a:spLocks/>
          </p:cNvSpPr>
          <p:nvPr/>
        </p:nvSpPr>
        <p:spPr>
          <a:xfrm>
            <a:off x="3713795" y="4470400"/>
            <a:ext cx="4363405" cy="2387600"/>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n-GB" sz="1800" b="1" u="sng" dirty="0">
                <a:solidFill>
                  <a:srgbClr val="800000"/>
                </a:solidFill>
              </a:rPr>
              <a:t>First Level (P2 to P4)</a:t>
            </a:r>
            <a:br>
              <a:rPr lang="en-GB" sz="1800" b="1" dirty="0">
                <a:solidFill>
                  <a:srgbClr val="800000"/>
                </a:solidFill>
              </a:rPr>
            </a:br>
            <a:r>
              <a:rPr lang="en-GB" sz="1800" dirty="0">
                <a:solidFill>
                  <a:srgbClr val="800000"/>
                </a:solidFill>
              </a:rPr>
              <a:t>Names of parts of my body </a:t>
            </a:r>
          </a:p>
          <a:p>
            <a:pPr algn="l"/>
            <a:r>
              <a:rPr lang="en-GB" sz="1800" dirty="0">
                <a:solidFill>
                  <a:srgbClr val="800000"/>
                </a:solidFill>
              </a:rPr>
              <a:t>My body belongs to me</a:t>
            </a:r>
          </a:p>
          <a:p>
            <a:pPr algn="l"/>
            <a:r>
              <a:rPr lang="en-GB" sz="1800" dirty="0">
                <a:solidFill>
                  <a:srgbClr val="800000"/>
                </a:solidFill>
              </a:rPr>
              <a:t>My friends/Being a friend </a:t>
            </a:r>
          </a:p>
          <a:p>
            <a:pPr algn="l"/>
            <a:r>
              <a:rPr lang="en-GB" sz="1800" dirty="0">
                <a:solidFill>
                  <a:srgbClr val="800000"/>
                </a:solidFill>
              </a:rPr>
              <a:t>Kindness and Empathy </a:t>
            </a:r>
          </a:p>
          <a:p>
            <a:pPr algn="l"/>
            <a:r>
              <a:rPr lang="en-GB" sz="1800" dirty="0">
                <a:solidFill>
                  <a:srgbClr val="800000"/>
                </a:solidFill>
              </a:rPr>
              <a:t>When friends fall out </a:t>
            </a:r>
          </a:p>
          <a:p>
            <a:pPr algn="l"/>
            <a:r>
              <a:rPr lang="en-GB" sz="1800" dirty="0">
                <a:solidFill>
                  <a:srgbClr val="800000"/>
                </a:solidFill>
              </a:rPr>
              <a:t>Looking after plants </a:t>
            </a:r>
          </a:p>
          <a:p>
            <a:pPr algn="l"/>
            <a:r>
              <a:rPr lang="en-GB" sz="1800" dirty="0">
                <a:solidFill>
                  <a:srgbClr val="800000"/>
                </a:solidFill>
              </a:rPr>
              <a:t>Learning about life cycles </a:t>
            </a:r>
          </a:p>
          <a:p>
            <a:pPr algn="l"/>
            <a:r>
              <a:rPr lang="en-GB" sz="1800" dirty="0">
                <a:solidFill>
                  <a:srgbClr val="800000"/>
                </a:solidFill>
              </a:rPr>
              <a:t>Looking after pets </a:t>
            </a:r>
          </a:p>
          <a:p>
            <a:pPr algn="l"/>
            <a:r>
              <a:rPr lang="en-GB" sz="1800" dirty="0">
                <a:solidFill>
                  <a:srgbClr val="800000"/>
                </a:solidFill>
              </a:rPr>
              <a:t>People who help and look after me</a:t>
            </a:r>
          </a:p>
          <a:p>
            <a:pPr algn="l"/>
            <a:r>
              <a:rPr lang="en-GB" sz="1800" dirty="0">
                <a:solidFill>
                  <a:srgbClr val="800000"/>
                </a:solidFill>
              </a:rPr>
              <a:t>People who are special to me </a:t>
            </a:r>
          </a:p>
          <a:p>
            <a:pPr algn="l"/>
            <a:r>
              <a:rPr lang="en-GB" sz="1800" dirty="0">
                <a:solidFill>
                  <a:srgbClr val="800000"/>
                </a:solidFill>
              </a:rPr>
              <a:t>When I have a question or worry </a:t>
            </a:r>
          </a:p>
          <a:p>
            <a:pPr algn="l"/>
            <a:r>
              <a:rPr lang="en-GB" sz="1800" dirty="0">
                <a:solidFill>
                  <a:srgbClr val="800000"/>
                </a:solidFill>
              </a:rPr>
              <a:t>Professional People </a:t>
            </a:r>
          </a:p>
          <a:p>
            <a:pPr algn="l"/>
            <a:r>
              <a:rPr lang="en-GB" sz="1800" dirty="0">
                <a:solidFill>
                  <a:srgbClr val="800000"/>
                </a:solidFill>
              </a:rPr>
              <a:t>My family/All our families are different</a:t>
            </a:r>
          </a:p>
          <a:p>
            <a:pPr algn="l"/>
            <a:r>
              <a:rPr lang="en-GB" sz="1800" dirty="0">
                <a:solidFill>
                  <a:srgbClr val="800000"/>
                </a:solidFill>
              </a:rPr>
              <a:t>Feelings and safety</a:t>
            </a:r>
          </a:p>
          <a:p>
            <a:pPr algn="l"/>
            <a:r>
              <a:rPr lang="en-GB" sz="1800" dirty="0">
                <a:solidFill>
                  <a:srgbClr val="800000"/>
                </a:solidFill>
              </a:rPr>
              <a:t>This is how I feel </a:t>
            </a:r>
          </a:p>
          <a:p>
            <a:pPr algn="l"/>
            <a:r>
              <a:rPr lang="en-GB" sz="1800" dirty="0">
                <a:solidFill>
                  <a:srgbClr val="800000"/>
                </a:solidFill>
              </a:rPr>
              <a:t>Feeling safe </a:t>
            </a:r>
          </a:p>
          <a:p>
            <a:pPr algn="l"/>
            <a:r>
              <a:rPr lang="en-GB" sz="1800" dirty="0">
                <a:solidFill>
                  <a:srgbClr val="800000"/>
                </a:solidFill>
              </a:rPr>
              <a:t>Similarity, diversity and respect</a:t>
            </a:r>
          </a:p>
          <a:p>
            <a:pPr algn="l"/>
            <a:r>
              <a:rPr lang="en-GB" sz="1800" dirty="0">
                <a:solidFill>
                  <a:srgbClr val="800000"/>
                </a:solidFill>
              </a:rPr>
              <a:t>I am unique: My self portrait </a:t>
            </a:r>
          </a:p>
          <a:p>
            <a:pPr algn="l"/>
            <a:r>
              <a:rPr lang="en-GB" sz="1800" dirty="0">
                <a:solidFill>
                  <a:srgbClr val="800000"/>
                </a:solidFill>
              </a:rPr>
              <a:t>We are similar and different </a:t>
            </a:r>
          </a:p>
          <a:p>
            <a:pPr algn="l"/>
            <a:r>
              <a:rPr lang="en-GB" sz="1800" dirty="0">
                <a:solidFill>
                  <a:srgbClr val="800000"/>
                </a:solidFill>
              </a:rPr>
              <a:t>Boys and Girls</a:t>
            </a:r>
          </a:p>
          <a:p>
            <a:pPr algn="l"/>
            <a:r>
              <a:rPr lang="en-GB" sz="1800" dirty="0">
                <a:solidFill>
                  <a:srgbClr val="800000"/>
                </a:solidFill>
              </a:rPr>
              <a:t>Disability </a:t>
            </a:r>
          </a:p>
          <a:p>
            <a:pPr algn="l"/>
            <a:r>
              <a:rPr lang="en-GB" sz="1800" dirty="0">
                <a:solidFill>
                  <a:srgbClr val="800000"/>
                </a:solidFill>
              </a:rPr>
              <a:t>Heterosexual/LGB</a:t>
            </a:r>
          </a:p>
          <a:p>
            <a:pPr algn="l"/>
            <a:r>
              <a:rPr lang="en-GB" sz="1800" dirty="0">
                <a:solidFill>
                  <a:srgbClr val="800000"/>
                </a:solidFill>
              </a:rPr>
              <a:t>Keeping clean</a:t>
            </a:r>
          </a:p>
          <a:p>
            <a:pPr algn="l"/>
            <a:r>
              <a:rPr lang="en-GB" sz="1800" dirty="0">
                <a:solidFill>
                  <a:srgbClr val="800000"/>
                </a:solidFill>
              </a:rPr>
              <a:t>Safe and happy online</a:t>
            </a:r>
          </a:p>
          <a:p>
            <a:pPr algn="l"/>
            <a:r>
              <a:rPr lang="en-GB" sz="1800" dirty="0">
                <a:solidFill>
                  <a:srgbClr val="800000"/>
                </a:solidFill>
              </a:rPr>
              <a:t>How human life begins, pregnancy and birth </a:t>
            </a:r>
          </a:p>
          <a:p>
            <a:pPr algn="l"/>
            <a:r>
              <a:rPr lang="en-GB" sz="1800" dirty="0">
                <a:solidFill>
                  <a:srgbClr val="800000"/>
                </a:solidFill>
              </a:rPr>
              <a:t>What babies need </a:t>
            </a:r>
          </a:p>
        </p:txBody>
      </p:sp>
      <p:sp>
        <p:nvSpPr>
          <p:cNvPr id="6" name="Title 1">
            <a:extLst>
              <a:ext uri="{FF2B5EF4-FFF2-40B4-BE49-F238E27FC236}">
                <a16:creationId xmlns:a16="http://schemas.microsoft.com/office/drawing/2014/main" id="{71D39F1A-9FCE-41D4-BCA8-8509C6066776}"/>
              </a:ext>
            </a:extLst>
          </p:cNvPr>
          <p:cNvSpPr txBox="1">
            <a:spLocks/>
          </p:cNvSpPr>
          <p:nvPr/>
        </p:nvSpPr>
        <p:spPr>
          <a:xfrm>
            <a:off x="91028" y="2847704"/>
            <a:ext cx="4363405" cy="762000"/>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n-GB" sz="1800" b="1" u="sng" dirty="0">
                <a:solidFill>
                  <a:srgbClr val="800000"/>
                </a:solidFill>
              </a:rPr>
              <a:t>Early Level Nursery to P1</a:t>
            </a:r>
            <a:br>
              <a:rPr lang="en-GB" sz="1800" b="1" dirty="0">
                <a:solidFill>
                  <a:srgbClr val="800000"/>
                </a:solidFill>
              </a:rPr>
            </a:br>
            <a:r>
              <a:rPr lang="en-GB" sz="1800" dirty="0">
                <a:solidFill>
                  <a:srgbClr val="800000"/>
                </a:solidFill>
              </a:rPr>
              <a:t>My Body</a:t>
            </a:r>
          </a:p>
          <a:p>
            <a:pPr algn="l"/>
            <a:r>
              <a:rPr lang="en-GB" sz="1800" dirty="0">
                <a:solidFill>
                  <a:srgbClr val="800000"/>
                </a:solidFill>
              </a:rPr>
              <a:t>My Body Belongs to Me</a:t>
            </a:r>
          </a:p>
          <a:p>
            <a:pPr algn="l"/>
            <a:r>
              <a:rPr lang="en-GB" sz="1800" dirty="0">
                <a:solidFill>
                  <a:srgbClr val="800000"/>
                </a:solidFill>
              </a:rPr>
              <a:t>Unique, Similar and Different</a:t>
            </a:r>
          </a:p>
          <a:p>
            <a:pPr algn="l"/>
            <a:r>
              <a:rPr lang="en-GB" sz="1800" dirty="0">
                <a:solidFill>
                  <a:srgbClr val="800000"/>
                </a:solidFill>
              </a:rPr>
              <a:t>Our Families</a:t>
            </a:r>
          </a:p>
          <a:p>
            <a:pPr algn="l"/>
            <a:r>
              <a:rPr lang="en-GB" sz="1800" dirty="0">
                <a:solidFill>
                  <a:srgbClr val="800000"/>
                </a:solidFill>
              </a:rPr>
              <a:t>People Who Help and Look After Me</a:t>
            </a:r>
          </a:p>
          <a:p>
            <a:pPr algn="l"/>
            <a:r>
              <a:rPr lang="en-GB" sz="1800" dirty="0">
                <a:solidFill>
                  <a:srgbClr val="800000"/>
                </a:solidFill>
              </a:rPr>
              <a:t>Asking Questions, Making Choices</a:t>
            </a:r>
          </a:p>
          <a:p>
            <a:pPr algn="l"/>
            <a:r>
              <a:rPr lang="en-GB" sz="1800" dirty="0">
                <a:solidFill>
                  <a:srgbClr val="800000"/>
                </a:solidFill>
              </a:rPr>
              <a:t>Saying Yes/Saying No</a:t>
            </a:r>
          </a:p>
          <a:p>
            <a:pPr algn="l"/>
            <a:r>
              <a:rPr lang="en-GB" sz="1800" dirty="0">
                <a:solidFill>
                  <a:srgbClr val="800000"/>
                </a:solidFill>
              </a:rPr>
              <a:t>Friends and Friendship: Helping Others</a:t>
            </a:r>
          </a:p>
          <a:p>
            <a:pPr algn="l"/>
            <a:r>
              <a:rPr lang="en-GB" sz="1800" dirty="0">
                <a:solidFill>
                  <a:srgbClr val="800000"/>
                </a:solidFill>
              </a:rPr>
              <a:t>Playing Together, Being Kind</a:t>
            </a:r>
          </a:p>
          <a:p>
            <a:pPr algn="l"/>
            <a:r>
              <a:rPr lang="en-GB" sz="1800" dirty="0">
                <a:solidFill>
                  <a:srgbClr val="800000"/>
                </a:solidFill>
              </a:rPr>
              <a:t>Personal Space and Privacy</a:t>
            </a:r>
          </a:p>
          <a:p>
            <a:pPr algn="l"/>
            <a:r>
              <a:rPr lang="en-GB" sz="1800" dirty="0">
                <a:solidFill>
                  <a:srgbClr val="800000"/>
                </a:solidFill>
              </a:rPr>
              <a:t>When I Feel Sad or Upset)</a:t>
            </a:r>
          </a:p>
          <a:p>
            <a:pPr algn="l"/>
            <a:r>
              <a:rPr lang="en-GB" sz="1800" dirty="0">
                <a:solidFill>
                  <a:srgbClr val="800000"/>
                </a:solidFill>
              </a:rPr>
              <a:t>Looking After Plants and Animals</a:t>
            </a:r>
          </a:p>
          <a:p>
            <a:pPr algn="l"/>
            <a:r>
              <a:rPr lang="en-GB" sz="1800" dirty="0">
                <a:solidFill>
                  <a:srgbClr val="800000"/>
                </a:solidFill>
              </a:rPr>
              <a:t>Pregnancy and Looking After a Baby</a:t>
            </a:r>
          </a:p>
        </p:txBody>
      </p:sp>
      <p:pic>
        <p:nvPicPr>
          <p:cNvPr id="5" name="Recorded Sound">
            <a:hlinkClick r:id="" action="ppaction://media"/>
            <a:extLst>
              <a:ext uri="{FF2B5EF4-FFF2-40B4-BE49-F238E27FC236}">
                <a16:creationId xmlns:a16="http://schemas.microsoft.com/office/drawing/2014/main" id="{32653B38-7ECD-4496-B1C3-9FC374E19E8A}"/>
              </a:ext>
            </a:extLst>
          </p:cNvPr>
          <p:cNvPicPr>
            <a:picLocks noChangeAspect="1"/>
          </p:cNvPicPr>
          <p:nvPr>
            <a:audioFile r:link="rId3"/>
            <p:extLst>
              <p:ext uri="{DAA4B4D4-6D71-4841-9C94-3DE7FCFB9230}">
                <p14:media xmlns:p14="http://schemas.microsoft.com/office/powerpoint/2010/main" r:embed="rId2"/>
              </p:ext>
            </p:extLst>
          </p:nvPr>
        </p:nvPicPr>
        <p:blipFill>
          <a:blip r:embed="rId7"/>
          <a:stretch>
            <a:fillRect/>
          </a:stretch>
        </p:blipFill>
        <p:spPr>
          <a:xfrm>
            <a:off x="618306" y="5687391"/>
            <a:ext cx="609600" cy="609600"/>
          </a:xfrm>
          <a:prstGeom prst="rect">
            <a:avLst/>
          </a:prstGeom>
        </p:spPr>
      </p:pic>
      <p:sp>
        <p:nvSpPr>
          <p:cNvPr id="4" name="Rectangle 3">
            <a:extLst>
              <a:ext uri="{FF2B5EF4-FFF2-40B4-BE49-F238E27FC236}">
                <a16:creationId xmlns:a16="http://schemas.microsoft.com/office/drawing/2014/main" id="{9228726B-3694-4941-8C32-F6E9E5568F9C}"/>
              </a:ext>
            </a:extLst>
          </p:cNvPr>
          <p:cNvSpPr/>
          <p:nvPr/>
        </p:nvSpPr>
        <p:spPr>
          <a:xfrm>
            <a:off x="490330" y="5287617"/>
            <a:ext cx="1205948" cy="1272209"/>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8" name="Audio 7">
            <a:hlinkClick r:id="" action="ppaction://media"/>
            <a:extLst>
              <a:ext uri="{FF2B5EF4-FFF2-40B4-BE49-F238E27FC236}">
                <a16:creationId xmlns:a16="http://schemas.microsoft.com/office/drawing/2014/main" id="{222965DD-325A-4611-981D-85796F085F08}"/>
              </a:ext>
            </a:extLst>
          </p:cNvPr>
          <p:cNvPicPr>
            <a:picLocks noChangeAspect="1"/>
          </p:cNvPicPr>
          <p:nvPr>
            <a:audioFile r:link="rId5"/>
            <p:extLst>
              <p:ext uri="{DAA4B4D4-6D71-4841-9C94-3DE7FCFB9230}">
                <p14:media xmlns:p14="http://schemas.microsoft.com/office/powerpoint/2010/main" r:embed="rId4"/>
              </p:ext>
            </p:extLst>
          </p:nvPr>
        </p:nvPicPr>
        <p:blipFill>
          <a:blip r:embed="rId7"/>
          <a:stretch>
            <a:fillRect/>
          </a:stretch>
        </p:blipFill>
        <p:spPr>
          <a:xfrm>
            <a:off x="11366500" y="6032500"/>
            <a:ext cx="609600" cy="609600"/>
          </a:xfrm>
          <a:prstGeom prst="rect">
            <a:avLst/>
          </a:prstGeom>
        </p:spPr>
      </p:pic>
      <p:sp>
        <p:nvSpPr>
          <p:cNvPr id="9" name="Rectangle 8">
            <a:extLst>
              <a:ext uri="{FF2B5EF4-FFF2-40B4-BE49-F238E27FC236}">
                <a16:creationId xmlns:a16="http://schemas.microsoft.com/office/drawing/2014/main" id="{80DB7FF6-5250-4317-9855-62523C2E9533}"/>
              </a:ext>
            </a:extLst>
          </p:cNvPr>
          <p:cNvSpPr/>
          <p:nvPr/>
        </p:nvSpPr>
        <p:spPr>
          <a:xfrm>
            <a:off x="11118574" y="5857461"/>
            <a:ext cx="1073426" cy="1000539"/>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custDataLst>
      <p:tags r:id="rId1"/>
    </p:custDataLst>
    <p:extLst>
      <p:ext uri="{BB962C8B-B14F-4D97-AF65-F5344CB8AC3E}">
        <p14:creationId xmlns:p14="http://schemas.microsoft.com/office/powerpoint/2010/main" val="3804325692"/>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advTm="35438">
        <p15:prstTrans prst="curtains"/>
      </p:transition>
    </mc:Choice>
    <mc:Fallback xmlns="">
      <p:transition spd="slow" advTm="35438">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8"/>
                                        </p:tgtEl>
                                      </p:cBhvr>
                                    </p:cmd>
                                  </p:childTnLst>
                                </p:cTn>
                              </p:par>
                            </p:childTnLst>
                          </p:cTn>
                        </p:par>
                      </p:childTnLst>
                    </p:cTn>
                  </p:par>
                  <p:par>
                    <p:cTn id="7" fill="hold">
                      <p:stCondLst>
                        <p:cond delay="indefinite"/>
                      </p:stCondLst>
                      <p:childTnLst>
                        <p:par>
                          <p:cTn id="8" fill="hold">
                            <p:stCondLst>
                              <p:cond delay="0"/>
                            </p:stCondLst>
                            <p:childTnLst>
                              <p:par>
                                <p:cTn id="9" presetID="1" presetClass="mediacall" presetSubtype="0" fill="hold" nodeType="clickEffect">
                                  <p:stCondLst>
                                    <p:cond delay="0"/>
                                  </p:stCondLst>
                                  <p:childTnLst>
                                    <p:cmd type="call" cmd="playFrom(0.0)">
                                      <p:cBhvr>
                                        <p:cTn id="10" dur="30613"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11" fill="hold" display="0">
                  <p:stCondLst>
                    <p:cond delay="indefinite"/>
                  </p:stCondLst>
                  <p:endCondLst>
                    <p:cond evt="onStopAudio" delay="0">
                      <p:tgtEl>
                        <p:sldTgt/>
                      </p:tgtEl>
                    </p:cond>
                  </p:endCondLst>
                </p:cTn>
                <p:tgtEl>
                  <p:spTgt spid="5"/>
                </p:tgtEl>
              </p:cMediaNode>
            </p:audio>
            <p:audio isNarration="1">
              <p:cMediaNode vol="80000" showWhenStopped="0">
                <p:cTn id="12" fill="hold" display="0">
                  <p:stCondLst>
                    <p:cond delay="indefinite"/>
                  </p:stCondLst>
                  <p:endCondLst>
                    <p:cond evt="onStopAudio" delay="0">
                      <p:tgtEl>
                        <p:sldTgt/>
                      </p:tgtEl>
                    </p:cond>
                  </p:endCondLst>
                </p:cTn>
                <p:tgtEl>
                  <p:spTgt spid="8"/>
                </p:tgtEl>
              </p:cMediaNode>
            </p:audio>
          </p:childTnLst>
        </p:cTn>
      </p:par>
    </p:tnLst>
  </p:timing>
  <p:extLst>
    <p:ext uri="{E180D4A7-C9FB-4DFB-919C-405C955672EB}">
      <p14:showEvtLst xmlns:p14="http://schemas.microsoft.com/office/powerpoint/2010/main">
        <p14:playEvt time="1628" objId="5"/>
        <p14:stopEvt time="32287" objId="5"/>
      </p14:showEvtLst>
    </p:ext>
  </p:extLs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Audio 2">
            <a:hlinkClick r:id="" action="ppaction://media"/>
            <a:extLst>
              <a:ext uri="{FF2B5EF4-FFF2-40B4-BE49-F238E27FC236}">
                <a16:creationId xmlns:a16="http://schemas.microsoft.com/office/drawing/2014/main" id="{7473B30E-A54D-43E6-A7E3-CBB4D6505836}"/>
              </a:ext>
            </a:extLst>
          </p:cNvPr>
          <p:cNvPicPr>
            <a:picLocks noChangeAspect="1"/>
          </p:cNvPicPr>
          <p:nvPr>
            <a:audioFile r:link="rId3"/>
            <p:extLst>
              <p:ext uri="{DAA4B4D4-6D71-4841-9C94-3DE7FCFB9230}">
                <p14:media xmlns:p14="http://schemas.microsoft.com/office/powerpoint/2010/main" r:embed="rId2"/>
              </p:ext>
            </p:extLst>
          </p:nvPr>
        </p:nvPicPr>
        <p:blipFill>
          <a:blip r:embed="rId7"/>
          <a:stretch>
            <a:fillRect/>
          </a:stretch>
        </p:blipFill>
        <p:spPr>
          <a:xfrm>
            <a:off x="10944707" y="766235"/>
            <a:ext cx="609600" cy="609600"/>
          </a:xfrm>
          <a:prstGeom prst="rect">
            <a:avLst/>
          </a:prstGeom>
        </p:spPr>
      </p:pic>
      <p:pic>
        <p:nvPicPr>
          <p:cNvPr id="2" name="Recorded Sound">
            <a:hlinkClick r:id="" action="ppaction://media"/>
            <a:extLst>
              <a:ext uri="{FF2B5EF4-FFF2-40B4-BE49-F238E27FC236}">
                <a16:creationId xmlns:a16="http://schemas.microsoft.com/office/drawing/2014/main" id="{C13DCD8A-8A04-4CD5-9379-6D4616A3BC02}"/>
              </a:ext>
            </a:extLst>
          </p:cNvPr>
          <p:cNvPicPr>
            <a:picLocks noChangeAspect="1"/>
          </p:cNvPicPr>
          <p:nvPr>
            <a:audioFile r:link="rId5"/>
            <p:extLst>
              <p:ext uri="{DAA4B4D4-6D71-4841-9C94-3DE7FCFB9230}">
                <p14:media xmlns:p14="http://schemas.microsoft.com/office/powerpoint/2010/main" r:embed="rId4"/>
              </p:ext>
            </p:extLst>
          </p:nvPr>
        </p:nvPicPr>
        <p:blipFill>
          <a:blip r:embed="rId7"/>
          <a:stretch>
            <a:fillRect/>
          </a:stretch>
        </p:blipFill>
        <p:spPr>
          <a:xfrm>
            <a:off x="10944707" y="434009"/>
            <a:ext cx="609600" cy="609600"/>
          </a:xfrm>
          <a:prstGeom prst="rect">
            <a:avLst/>
          </a:prstGeom>
        </p:spPr>
      </p:pic>
      <p:sp>
        <p:nvSpPr>
          <p:cNvPr id="8" name="Rectangle 7">
            <a:extLst>
              <a:ext uri="{FF2B5EF4-FFF2-40B4-BE49-F238E27FC236}">
                <a16:creationId xmlns:a16="http://schemas.microsoft.com/office/drawing/2014/main" id="{62DC3770-E5B4-4170-B362-D791BF24E9BD}"/>
              </a:ext>
            </a:extLst>
          </p:cNvPr>
          <p:cNvSpPr/>
          <p:nvPr/>
        </p:nvSpPr>
        <p:spPr>
          <a:xfrm>
            <a:off x="188997" y="344379"/>
            <a:ext cx="7523855" cy="584775"/>
          </a:xfrm>
          <a:prstGeom prst="rect">
            <a:avLst/>
          </a:prstGeom>
        </p:spPr>
        <p:txBody>
          <a:bodyPr wrap="none">
            <a:spAutoFit/>
          </a:bodyPr>
          <a:lstStyle/>
          <a:p>
            <a:r>
              <a:rPr lang="en-GB" sz="3200" b="1" dirty="0">
                <a:solidFill>
                  <a:srgbClr val="800000"/>
                </a:solidFill>
              </a:rPr>
              <a:t>Examples of teaching resources: Early Level</a:t>
            </a:r>
            <a:endParaRPr lang="en-GB" sz="3200" b="1" dirty="0"/>
          </a:p>
        </p:txBody>
      </p:sp>
      <p:pic>
        <p:nvPicPr>
          <p:cNvPr id="6" name="Picture 5">
            <a:extLst>
              <a:ext uri="{FF2B5EF4-FFF2-40B4-BE49-F238E27FC236}">
                <a16:creationId xmlns:a16="http://schemas.microsoft.com/office/drawing/2014/main" id="{45BD7128-3D88-4D5E-A32C-64D5DE938465}"/>
              </a:ext>
            </a:extLst>
          </p:cNvPr>
          <p:cNvPicPr>
            <a:picLocks noChangeAspect="1"/>
          </p:cNvPicPr>
          <p:nvPr/>
        </p:nvPicPr>
        <p:blipFill>
          <a:blip r:embed="rId8"/>
          <a:stretch>
            <a:fillRect/>
          </a:stretch>
        </p:blipFill>
        <p:spPr>
          <a:xfrm>
            <a:off x="188997" y="1071153"/>
            <a:ext cx="3546898" cy="4735618"/>
          </a:xfrm>
          <a:prstGeom prst="rect">
            <a:avLst/>
          </a:prstGeom>
        </p:spPr>
      </p:pic>
      <p:pic>
        <p:nvPicPr>
          <p:cNvPr id="7" name="Picture 6">
            <a:extLst>
              <a:ext uri="{FF2B5EF4-FFF2-40B4-BE49-F238E27FC236}">
                <a16:creationId xmlns:a16="http://schemas.microsoft.com/office/drawing/2014/main" id="{53A4789C-1870-4FA2-8CDA-4613DCD3BC16}"/>
              </a:ext>
            </a:extLst>
          </p:cNvPr>
          <p:cNvPicPr>
            <a:picLocks noChangeAspect="1"/>
          </p:cNvPicPr>
          <p:nvPr/>
        </p:nvPicPr>
        <p:blipFill>
          <a:blip r:embed="rId9"/>
          <a:stretch>
            <a:fillRect/>
          </a:stretch>
        </p:blipFill>
        <p:spPr>
          <a:xfrm>
            <a:off x="3589781" y="1071035"/>
            <a:ext cx="3525121" cy="4293445"/>
          </a:xfrm>
          <a:prstGeom prst="rect">
            <a:avLst/>
          </a:prstGeom>
        </p:spPr>
      </p:pic>
      <p:pic>
        <p:nvPicPr>
          <p:cNvPr id="9" name="Picture 8">
            <a:extLst>
              <a:ext uri="{FF2B5EF4-FFF2-40B4-BE49-F238E27FC236}">
                <a16:creationId xmlns:a16="http://schemas.microsoft.com/office/drawing/2014/main" id="{60D40FC4-3710-4D82-9A0C-966851475B24}"/>
              </a:ext>
            </a:extLst>
          </p:cNvPr>
          <p:cNvPicPr>
            <a:picLocks noChangeAspect="1"/>
          </p:cNvPicPr>
          <p:nvPr/>
        </p:nvPicPr>
        <p:blipFill rotWithShape="1">
          <a:blip r:embed="rId10"/>
          <a:srcRect b="21389"/>
          <a:stretch/>
        </p:blipFill>
        <p:spPr>
          <a:xfrm>
            <a:off x="7044573" y="936173"/>
            <a:ext cx="5137052" cy="5005578"/>
          </a:xfrm>
          <a:prstGeom prst="rect">
            <a:avLst/>
          </a:prstGeom>
        </p:spPr>
      </p:pic>
      <p:pic>
        <p:nvPicPr>
          <p:cNvPr id="10" name="Picture 9">
            <a:extLst>
              <a:ext uri="{FF2B5EF4-FFF2-40B4-BE49-F238E27FC236}">
                <a16:creationId xmlns:a16="http://schemas.microsoft.com/office/drawing/2014/main" id="{0FA71ED0-7D4A-4546-AA2C-8AA02BE1475E}"/>
              </a:ext>
            </a:extLst>
          </p:cNvPr>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10827026" y="113844"/>
            <a:ext cx="1250984" cy="1403883"/>
          </a:xfrm>
          <a:prstGeom prst="rect">
            <a:avLst/>
          </a:prstGeom>
        </p:spPr>
      </p:pic>
    </p:spTree>
    <p:custDataLst>
      <p:tags r:id="rId1"/>
    </p:custDataLst>
    <p:extLst>
      <p:ext uri="{BB962C8B-B14F-4D97-AF65-F5344CB8AC3E}">
        <p14:creationId xmlns:p14="http://schemas.microsoft.com/office/powerpoint/2010/main" val="3181126672"/>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advTm="74716">
        <p15:prstTrans prst="curtains"/>
      </p:transition>
    </mc:Choice>
    <mc:Fallback xmlns="">
      <p:transition spd="slow" advTm="74716">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3"/>
                                        </p:tgtEl>
                                      </p:cBhvr>
                                    </p:cmd>
                                  </p:childTnLst>
                                </p:cTn>
                              </p:par>
                            </p:childTnLst>
                          </p:cTn>
                        </p:par>
                      </p:childTnLst>
                    </p:cTn>
                  </p:par>
                  <p:par>
                    <p:cTn id="7" fill="hold">
                      <p:stCondLst>
                        <p:cond delay="indefinite"/>
                      </p:stCondLst>
                      <p:childTnLst>
                        <p:par>
                          <p:cTn id="8" fill="hold">
                            <p:stCondLst>
                              <p:cond delay="0"/>
                            </p:stCondLst>
                            <p:childTnLst>
                              <p:par>
                                <p:cTn id="9" presetID="1" presetClass="mediacall" presetSubtype="0" fill="hold" nodeType="clickEffect">
                                  <p:stCondLst>
                                    <p:cond delay="0"/>
                                  </p:stCondLst>
                                  <p:childTnLst>
                                    <p:cmd type="call" cmd="playFrom(0.0)">
                                      <p:cBhvr>
                                        <p:cTn id="10" dur="72386"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11" fill="hold" display="0">
                  <p:stCondLst>
                    <p:cond delay="indefinite"/>
                  </p:stCondLst>
                  <p:endCondLst>
                    <p:cond evt="onStopAudio" delay="0">
                      <p:tgtEl>
                        <p:sldTgt/>
                      </p:tgtEl>
                    </p:cond>
                  </p:endCondLst>
                </p:cTn>
                <p:tgtEl>
                  <p:spTgt spid="2"/>
                </p:tgtEl>
              </p:cMediaNode>
            </p:audio>
            <p:audio isNarration="1">
              <p:cMediaNode vol="80000" showWhenStopped="0">
                <p:cTn id="12" fill="hold" display="0">
                  <p:stCondLst>
                    <p:cond delay="indefinite"/>
                  </p:stCondLst>
                  <p:endCondLst>
                    <p:cond evt="onStopAudio" delay="0">
                      <p:tgtEl>
                        <p:sldTgt/>
                      </p:tgtEl>
                    </p:cond>
                  </p:endCondLst>
                </p:cTn>
                <p:tgtEl>
                  <p:spTgt spid="3"/>
                </p:tgtEl>
              </p:cMediaNode>
            </p:audio>
          </p:childTnLst>
        </p:cTn>
      </p:par>
    </p:tnLst>
  </p:timing>
  <p:extLst>
    <p:ext uri="{E180D4A7-C9FB-4DFB-919C-405C955672EB}">
      <p14:showEvtLst xmlns:p14="http://schemas.microsoft.com/office/powerpoint/2010/main">
        <p14:playEvt time="1220" objId="2"/>
        <p14:stopEvt time="73662" objId="2"/>
      </p14:showEvtLst>
    </p:ext>
  </p:extLst>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3" name="Recorded Sound">
            <a:hlinkClick r:id="" action="ppaction://media"/>
            <a:extLst>
              <a:ext uri="{FF2B5EF4-FFF2-40B4-BE49-F238E27FC236}">
                <a16:creationId xmlns:a16="http://schemas.microsoft.com/office/drawing/2014/main" id="{F65AE065-7571-4D79-B8A8-5CB9084471B9}"/>
              </a:ext>
            </a:extLst>
          </p:cNvPr>
          <p:cNvPicPr>
            <a:picLocks noChangeAspect="1"/>
          </p:cNvPicPr>
          <p:nvPr>
            <a:audioFile r:link="rId3"/>
            <p:extLst>
              <p:ext uri="{DAA4B4D4-6D71-4841-9C94-3DE7FCFB9230}">
                <p14:media xmlns:p14="http://schemas.microsoft.com/office/powerpoint/2010/main" r:embed="rId2"/>
              </p:ext>
            </p:extLst>
          </p:nvPr>
        </p:nvPicPr>
        <p:blipFill>
          <a:blip r:embed="rId7"/>
          <a:stretch>
            <a:fillRect/>
          </a:stretch>
        </p:blipFill>
        <p:spPr>
          <a:xfrm>
            <a:off x="5618921" y="826554"/>
            <a:ext cx="609600" cy="609600"/>
          </a:xfrm>
          <a:prstGeom prst="rect">
            <a:avLst/>
          </a:prstGeom>
        </p:spPr>
      </p:pic>
      <p:sp>
        <p:nvSpPr>
          <p:cNvPr id="2" name="Title 1">
            <a:extLst>
              <a:ext uri="{FF2B5EF4-FFF2-40B4-BE49-F238E27FC236}">
                <a16:creationId xmlns:a16="http://schemas.microsoft.com/office/drawing/2014/main" id="{368A84C6-B465-431F-912C-28CDB9A5E629}"/>
              </a:ext>
            </a:extLst>
          </p:cNvPr>
          <p:cNvSpPr>
            <a:spLocks noGrp="1"/>
          </p:cNvSpPr>
          <p:nvPr>
            <p:ph type="ctrTitle"/>
          </p:nvPr>
        </p:nvSpPr>
        <p:spPr>
          <a:xfrm>
            <a:off x="8174735" y="640081"/>
            <a:ext cx="3377183" cy="1931669"/>
          </a:xfrm>
          <a:noFill/>
        </p:spPr>
        <p:txBody>
          <a:bodyPr>
            <a:normAutofit/>
          </a:bodyPr>
          <a:lstStyle/>
          <a:p>
            <a:pPr algn="l"/>
            <a:r>
              <a:rPr lang="en-GB" sz="4000" b="1" dirty="0"/>
              <a:t>Some families are small.</a:t>
            </a:r>
          </a:p>
        </p:txBody>
      </p:sp>
      <p:pic>
        <p:nvPicPr>
          <p:cNvPr id="4" name="Picture 3" descr="See the source image">
            <a:extLst>
              <a:ext uri="{FF2B5EF4-FFF2-40B4-BE49-F238E27FC236}">
                <a16:creationId xmlns:a16="http://schemas.microsoft.com/office/drawing/2014/main" id="{CC3A2ACD-CF6F-4441-905B-082B15C2947F}"/>
              </a:ext>
            </a:extLst>
          </p:cNvPr>
          <p:cNvPicPr/>
          <p:nvPr/>
        </p:nvPicPr>
        <p:blipFill rotWithShape="1">
          <a:blip r:embed="rId8" cstate="screen">
            <a:extLst>
              <a:ext uri="{28A0092B-C50C-407E-A947-70E740481C1C}">
                <a14:useLocalDpi xmlns:a14="http://schemas.microsoft.com/office/drawing/2010/main"/>
              </a:ext>
            </a:extLst>
          </a:blip>
          <a:srcRect r="-2" b="-2"/>
          <a:stretch/>
        </p:blipFill>
        <p:spPr bwMode="auto">
          <a:xfrm>
            <a:off x="0" y="0"/>
            <a:ext cx="7162780" cy="6857990"/>
          </a:xfrm>
          <a:prstGeom prst="rect">
            <a:avLst/>
          </a:prstGeom>
          <a:noFill/>
        </p:spPr>
      </p:pic>
      <p:pic>
        <p:nvPicPr>
          <p:cNvPr id="5" name="Picture 4" descr="A person sitting on a table&#10;&#10;Description automatically generated">
            <a:extLst>
              <a:ext uri="{FF2B5EF4-FFF2-40B4-BE49-F238E27FC236}">
                <a16:creationId xmlns:a16="http://schemas.microsoft.com/office/drawing/2014/main" id="{19D7FAEC-D8C4-418D-A1E9-5E8E5A0E7802}"/>
              </a:ext>
            </a:extLst>
          </p:cNvPr>
          <p:cNvPicPr>
            <a:picLocks noChangeAspect="1"/>
          </p:cNvPicPr>
          <p:nvPr/>
        </p:nvPicPr>
        <p:blipFill>
          <a:blip r:embed="rId9" cstate="screen">
            <a:extLst>
              <a:ext uri="{28A0092B-C50C-407E-A947-70E740481C1C}">
                <a14:useLocalDpi xmlns:a14="http://schemas.microsoft.com/office/drawing/2010/main"/>
              </a:ext>
            </a:extLst>
          </a:blip>
          <a:stretch>
            <a:fillRect/>
          </a:stretch>
        </p:blipFill>
        <p:spPr>
          <a:xfrm>
            <a:off x="7337020" y="3626540"/>
            <a:ext cx="4618839" cy="3080766"/>
          </a:xfrm>
          <a:prstGeom prst="rect">
            <a:avLst/>
          </a:prstGeom>
        </p:spPr>
      </p:pic>
      <p:pic>
        <p:nvPicPr>
          <p:cNvPr id="6" name="Audio 5">
            <a:hlinkClick r:id="" action="ppaction://media"/>
            <a:extLst>
              <a:ext uri="{FF2B5EF4-FFF2-40B4-BE49-F238E27FC236}">
                <a16:creationId xmlns:a16="http://schemas.microsoft.com/office/drawing/2014/main" id="{57B1173E-10C6-4E43-86FA-999612FA3E40}"/>
              </a:ext>
            </a:extLst>
          </p:cNvPr>
          <p:cNvPicPr>
            <a:picLocks noChangeAspect="1"/>
          </p:cNvPicPr>
          <p:nvPr>
            <a:audioFile r:link="rId5"/>
            <p:extLst>
              <p:ext uri="{DAA4B4D4-6D71-4841-9C94-3DE7FCFB9230}">
                <p14:media xmlns:p14="http://schemas.microsoft.com/office/powerpoint/2010/main" r:embed="rId4"/>
              </p:ext>
            </p:extLst>
          </p:nvPr>
        </p:nvPicPr>
        <p:blipFill>
          <a:blip r:embed="rId7"/>
          <a:stretch>
            <a:fillRect/>
          </a:stretch>
        </p:blipFill>
        <p:spPr>
          <a:xfrm>
            <a:off x="11366500" y="6032500"/>
            <a:ext cx="609600" cy="609600"/>
          </a:xfrm>
          <a:prstGeom prst="rect">
            <a:avLst/>
          </a:prstGeom>
        </p:spPr>
      </p:pic>
    </p:spTree>
    <p:custDataLst>
      <p:tags r:id="rId1"/>
    </p:custDataLst>
    <p:extLst>
      <p:ext uri="{BB962C8B-B14F-4D97-AF65-F5344CB8AC3E}">
        <p14:creationId xmlns:p14="http://schemas.microsoft.com/office/powerpoint/2010/main" val="1606824518"/>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advTm="9779">
        <p15:prstTrans prst="curtains"/>
      </p:transition>
    </mc:Choice>
    <mc:Fallback xmlns="">
      <p:transition spd="slow" advTm="9779">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6"/>
                                        </p:tgtEl>
                                      </p:cBhvr>
                                    </p:cmd>
                                  </p:childTnLst>
                                </p:cTn>
                              </p:par>
                            </p:childTnLst>
                          </p:cTn>
                        </p:par>
                      </p:childTnLst>
                    </p:cTn>
                  </p:par>
                  <p:par>
                    <p:cTn id="7" fill="hold">
                      <p:stCondLst>
                        <p:cond delay="indefinite"/>
                      </p:stCondLst>
                      <p:childTnLst>
                        <p:par>
                          <p:cTn id="8" fill="hold">
                            <p:stCondLst>
                              <p:cond delay="0"/>
                            </p:stCondLst>
                            <p:childTnLst>
                              <p:par>
                                <p:cTn id="9" presetID="1" presetClass="mediacall" presetSubtype="0" fill="hold" nodeType="clickEffect">
                                  <p:stCondLst>
                                    <p:cond delay="0"/>
                                  </p:stCondLst>
                                  <p:childTnLst>
                                    <p:cmd type="call" cmd="playFrom(0.0)">
                                      <p:cBhvr>
                                        <p:cTn id="10" dur="6256"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11" fill="hold" display="0">
                  <p:stCondLst>
                    <p:cond delay="indefinite"/>
                  </p:stCondLst>
                  <p:endCondLst>
                    <p:cond evt="onStopAudio" delay="0">
                      <p:tgtEl>
                        <p:sldTgt/>
                      </p:tgtEl>
                    </p:cond>
                  </p:endCondLst>
                </p:cTn>
                <p:tgtEl>
                  <p:spTgt spid="3"/>
                </p:tgtEl>
              </p:cMediaNode>
            </p:audio>
            <p:audio isNarration="1">
              <p:cMediaNode vol="80000" showWhenStopped="0">
                <p:cTn id="12" fill="hold" display="0">
                  <p:stCondLst>
                    <p:cond delay="indefinite"/>
                  </p:stCondLst>
                  <p:endCondLst>
                    <p:cond evt="onStopAudio" delay="0">
                      <p:tgtEl>
                        <p:sldTgt/>
                      </p:tgtEl>
                    </p:cond>
                  </p:endCondLst>
                </p:cTn>
                <p:tgtEl>
                  <p:spTgt spid="6"/>
                </p:tgtEl>
              </p:cMediaNode>
            </p:audio>
          </p:childTnLst>
        </p:cTn>
      </p:par>
    </p:tnLst>
  </p:timing>
  <p:extLst>
    <p:ext uri="{E180D4A7-C9FB-4DFB-919C-405C955672EB}">
      <p14:showEvtLst xmlns:p14="http://schemas.microsoft.com/office/powerpoint/2010/main">
        <p14:playEvt time="1474" objId="3"/>
        <p14:stopEvt time="7799" objId="3"/>
      </p14:showEvtLst>
    </p:ext>
  </p:extLst>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3" name="Recorded Sound">
            <a:hlinkClick r:id="" action="ppaction://media"/>
            <a:extLst>
              <a:ext uri="{FF2B5EF4-FFF2-40B4-BE49-F238E27FC236}">
                <a16:creationId xmlns:a16="http://schemas.microsoft.com/office/drawing/2014/main" id="{96473EAE-22E5-444E-8980-35772FF58E2D}"/>
              </a:ext>
            </a:extLst>
          </p:cNvPr>
          <p:cNvPicPr>
            <a:picLocks noChangeAspect="1"/>
          </p:cNvPicPr>
          <p:nvPr>
            <a:audioFile r:link="rId3"/>
            <p:extLst>
              <p:ext uri="{DAA4B4D4-6D71-4841-9C94-3DE7FCFB9230}">
                <p14:media xmlns:p14="http://schemas.microsoft.com/office/powerpoint/2010/main" r:embed="rId2"/>
              </p:ext>
            </p:extLst>
          </p:nvPr>
        </p:nvPicPr>
        <p:blipFill>
          <a:blip r:embed="rId7"/>
          <a:stretch>
            <a:fillRect/>
          </a:stretch>
        </p:blipFill>
        <p:spPr>
          <a:xfrm>
            <a:off x="5030429" y="791817"/>
            <a:ext cx="609600" cy="609600"/>
          </a:xfrm>
          <a:prstGeom prst="rect">
            <a:avLst/>
          </a:prstGeom>
        </p:spPr>
      </p:pic>
      <p:sp>
        <p:nvSpPr>
          <p:cNvPr id="2" name="Title 1">
            <a:extLst>
              <a:ext uri="{FF2B5EF4-FFF2-40B4-BE49-F238E27FC236}">
                <a16:creationId xmlns:a16="http://schemas.microsoft.com/office/drawing/2014/main" id="{207825E5-399A-47FB-933C-BEEEF93833EF}"/>
              </a:ext>
            </a:extLst>
          </p:cNvPr>
          <p:cNvSpPr>
            <a:spLocks noGrp="1"/>
          </p:cNvSpPr>
          <p:nvPr>
            <p:ph type="title"/>
          </p:nvPr>
        </p:nvSpPr>
        <p:spPr>
          <a:xfrm>
            <a:off x="763229" y="2238991"/>
            <a:ext cx="3651467" cy="1676603"/>
          </a:xfrm>
        </p:spPr>
        <p:txBody>
          <a:bodyPr vert="horz" lIns="91440" tIns="45720" rIns="91440" bIns="45720" rtlCol="0">
            <a:normAutofit/>
          </a:bodyPr>
          <a:lstStyle/>
          <a:p>
            <a:r>
              <a:rPr lang="en-US" sz="4000" b="1" dirty="0"/>
              <a:t>Some families are big.</a:t>
            </a:r>
          </a:p>
        </p:txBody>
      </p:sp>
      <p:pic>
        <p:nvPicPr>
          <p:cNvPr id="23" name="Content Placeholder 6" descr="A group of people sitting posing for the camera&#10;&#10;Description automatically generated">
            <a:extLst>
              <a:ext uri="{FF2B5EF4-FFF2-40B4-BE49-F238E27FC236}">
                <a16:creationId xmlns:a16="http://schemas.microsoft.com/office/drawing/2014/main" id="{2ADBF7C6-53CC-4A53-90A0-9985CE28D69C}"/>
              </a:ext>
            </a:extLst>
          </p:cNvPr>
          <p:cNvPicPr>
            <a:picLocks noChangeAspect="1"/>
          </p:cNvPicPr>
          <p:nvPr/>
        </p:nvPicPr>
        <p:blipFill rotWithShape="1">
          <a:blip r:embed="rId8" cstate="screen">
            <a:extLst>
              <a:ext uri="{28A0092B-C50C-407E-A947-70E740481C1C}">
                <a14:useLocalDpi xmlns:a14="http://schemas.microsoft.com/office/drawing/2010/main"/>
              </a:ext>
            </a:extLst>
          </a:blip>
          <a:srcRect b="-1"/>
          <a:stretch/>
        </p:blipFill>
        <p:spPr>
          <a:xfrm>
            <a:off x="4639056" y="10"/>
            <a:ext cx="7552944" cy="6857990"/>
          </a:xfrm>
          <a:prstGeom prst="rect">
            <a:avLst/>
          </a:prstGeom>
          <a:effectLst/>
        </p:spPr>
      </p:pic>
      <p:pic>
        <p:nvPicPr>
          <p:cNvPr id="4" name="Audio 3">
            <a:hlinkClick r:id="" action="ppaction://media"/>
            <a:extLst>
              <a:ext uri="{FF2B5EF4-FFF2-40B4-BE49-F238E27FC236}">
                <a16:creationId xmlns:a16="http://schemas.microsoft.com/office/drawing/2014/main" id="{AC24918D-325E-440B-B914-15513D91A5A7}"/>
              </a:ext>
            </a:extLst>
          </p:cNvPr>
          <p:cNvPicPr>
            <a:picLocks noChangeAspect="1"/>
          </p:cNvPicPr>
          <p:nvPr>
            <a:audioFile r:link="rId5"/>
            <p:extLst>
              <p:ext uri="{DAA4B4D4-6D71-4841-9C94-3DE7FCFB9230}">
                <p14:media xmlns:p14="http://schemas.microsoft.com/office/powerpoint/2010/main" r:embed="rId4"/>
              </p:ext>
            </p:extLst>
          </p:nvPr>
        </p:nvPicPr>
        <p:blipFill>
          <a:blip r:embed="rId7"/>
          <a:stretch>
            <a:fillRect/>
          </a:stretch>
        </p:blipFill>
        <p:spPr>
          <a:xfrm>
            <a:off x="11366500" y="6032500"/>
            <a:ext cx="609600" cy="609600"/>
          </a:xfrm>
          <a:prstGeom prst="rect">
            <a:avLst/>
          </a:prstGeom>
        </p:spPr>
      </p:pic>
    </p:spTree>
    <p:custDataLst>
      <p:tags r:id="rId1"/>
    </p:custDataLst>
    <p:extLst>
      <p:ext uri="{BB962C8B-B14F-4D97-AF65-F5344CB8AC3E}">
        <p14:creationId xmlns:p14="http://schemas.microsoft.com/office/powerpoint/2010/main" val="213349944"/>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advTm="6923">
        <p15:prstTrans prst="curtains"/>
      </p:transition>
    </mc:Choice>
    <mc:Fallback xmlns="">
      <p:transition spd="slow" advTm="6923">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4"/>
                                        </p:tgtEl>
                                      </p:cBhvr>
                                    </p:cmd>
                                  </p:childTnLst>
                                </p:cTn>
                              </p:par>
                            </p:childTnLst>
                          </p:cTn>
                        </p:par>
                      </p:childTnLst>
                    </p:cTn>
                  </p:par>
                  <p:par>
                    <p:cTn id="7" fill="hold">
                      <p:stCondLst>
                        <p:cond delay="indefinite"/>
                      </p:stCondLst>
                      <p:childTnLst>
                        <p:par>
                          <p:cTn id="8" fill="hold">
                            <p:stCondLst>
                              <p:cond delay="0"/>
                            </p:stCondLst>
                            <p:childTnLst>
                              <p:par>
                                <p:cTn id="9" presetID="1" presetClass="mediacall" presetSubtype="0" fill="hold" nodeType="clickEffect">
                                  <p:stCondLst>
                                    <p:cond delay="0"/>
                                  </p:stCondLst>
                                  <p:childTnLst>
                                    <p:cmd type="call" cmd="playFrom(0.0)">
                                      <p:cBhvr>
                                        <p:cTn id="10" dur="4003"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11" fill="hold" display="0">
                  <p:stCondLst>
                    <p:cond delay="indefinite"/>
                  </p:stCondLst>
                  <p:endCondLst>
                    <p:cond evt="onStopAudio" delay="0">
                      <p:tgtEl>
                        <p:sldTgt/>
                      </p:tgtEl>
                    </p:cond>
                  </p:endCondLst>
                </p:cTn>
                <p:tgtEl>
                  <p:spTgt spid="3"/>
                </p:tgtEl>
              </p:cMediaNode>
            </p:audio>
            <p:audio isNarration="1">
              <p:cMediaNode vol="80000" showWhenStopped="0">
                <p:cTn id="12" fill="hold" display="0">
                  <p:stCondLst>
                    <p:cond delay="indefinite"/>
                  </p:stCondLst>
                  <p:endCondLst>
                    <p:cond evt="onStopAudio" delay="0">
                      <p:tgtEl>
                        <p:sldTgt/>
                      </p:tgtEl>
                    </p:cond>
                  </p:endCondLst>
                </p:cTn>
                <p:tgtEl>
                  <p:spTgt spid="4"/>
                </p:tgtEl>
              </p:cMediaNode>
            </p:audio>
          </p:childTnLst>
        </p:cTn>
      </p:par>
    </p:tnLst>
  </p:timing>
  <p:extLst>
    <p:ext uri="{E180D4A7-C9FB-4DFB-919C-405C955672EB}">
      <p14:showEvtLst xmlns:p14="http://schemas.microsoft.com/office/powerpoint/2010/main">
        <p14:playEvt time="1107" objId="3"/>
        <p14:stopEvt time="5180" objId="3"/>
      </p14:showEvtLst>
    </p:ext>
  </p:extLst>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5" name="Audio 4">
            <a:hlinkClick r:id="" action="ppaction://media"/>
            <a:extLst>
              <a:ext uri="{FF2B5EF4-FFF2-40B4-BE49-F238E27FC236}">
                <a16:creationId xmlns:a16="http://schemas.microsoft.com/office/drawing/2014/main" id="{531225AB-6951-4180-9978-B6CA783E8BDD}"/>
              </a:ext>
            </a:extLst>
          </p:cNvPr>
          <p:cNvPicPr>
            <a:picLocks noChangeAspect="1"/>
          </p:cNvPicPr>
          <p:nvPr>
            <a:audioFile r:link="rId3"/>
            <p:extLst>
              <p:ext uri="{DAA4B4D4-6D71-4841-9C94-3DE7FCFB9230}">
                <p14:media xmlns:p14="http://schemas.microsoft.com/office/powerpoint/2010/main" r:embed="rId2"/>
              </p:ext>
            </p:extLst>
          </p:nvPr>
        </p:nvPicPr>
        <p:blipFill>
          <a:blip r:embed="rId7"/>
          <a:stretch>
            <a:fillRect/>
          </a:stretch>
        </p:blipFill>
        <p:spPr>
          <a:xfrm>
            <a:off x="6290918" y="5224117"/>
            <a:ext cx="609600" cy="609600"/>
          </a:xfrm>
          <a:prstGeom prst="rect">
            <a:avLst/>
          </a:prstGeom>
        </p:spPr>
      </p:pic>
      <p:pic>
        <p:nvPicPr>
          <p:cNvPr id="3" name="Recorded Sound">
            <a:hlinkClick r:id="" action="ppaction://media"/>
            <a:extLst>
              <a:ext uri="{FF2B5EF4-FFF2-40B4-BE49-F238E27FC236}">
                <a16:creationId xmlns:a16="http://schemas.microsoft.com/office/drawing/2014/main" id="{B24A2CD9-D013-4FBC-8E12-3F2C9220301B}"/>
              </a:ext>
            </a:extLst>
          </p:cNvPr>
          <p:cNvPicPr>
            <a:picLocks noChangeAspect="1"/>
          </p:cNvPicPr>
          <p:nvPr>
            <a:audioFile r:link="rId5"/>
            <p:extLst>
              <p:ext uri="{DAA4B4D4-6D71-4841-9C94-3DE7FCFB9230}">
                <p14:media xmlns:p14="http://schemas.microsoft.com/office/powerpoint/2010/main" r:embed="rId4"/>
              </p:ext>
            </p:extLst>
          </p:nvPr>
        </p:nvPicPr>
        <p:blipFill>
          <a:blip r:embed="rId7"/>
          <a:stretch>
            <a:fillRect/>
          </a:stretch>
        </p:blipFill>
        <p:spPr>
          <a:xfrm>
            <a:off x="4704522" y="526773"/>
            <a:ext cx="609600" cy="609600"/>
          </a:xfrm>
          <a:prstGeom prst="rect">
            <a:avLst/>
          </a:prstGeom>
        </p:spPr>
      </p:pic>
      <p:sp>
        <p:nvSpPr>
          <p:cNvPr id="2" name="Title 1">
            <a:extLst>
              <a:ext uri="{FF2B5EF4-FFF2-40B4-BE49-F238E27FC236}">
                <a16:creationId xmlns:a16="http://schemas.microsoft.com/office/drawing/2014/main" id="{DA081F80-E2DB-4F59-AC3C-104986AC4035}"/>
              </a:ext>
            </a:extLst>
          </p:cNvPr>
          <p:cNvSpPr>
            <a:spLocks noGrp="1"/>
          </p:cNvSpPr>
          <p:nvPr>
            <p:ph type="title"/>
          </p:nvPr>
        </p:nvSpPr>
        <p:spPr>
          <a:xfrm>
            <a:off x="8174735" y="640081"/>
            <a:ext cx="3377183" cy="3708895"/>
          </a:xfrm>
          <a:noFill/>
        </p:spPr>
        <p:txBody>
          <a:bodyPr vert="horz" lIns="91440" tIns="45720" rIns="91440" bIns="45720" rtlCol="0" anchor="b">
            <a:normAutofit/>
          </a:bodyPr>
          <a:lstStyle/>
          <a:p>
            <a:r>
              <a:rPr lang="en-US" sz="4000" b="1" dirty="0"/>
              <a:t>Some families have a dad and a mum</a:t>
            </a:r>
          </a:p>
        </p:txBody>
      </p:sp>
      <p:pic>
        <p:nvPicPr>
          <p:cNvPr id="4" name="Picture 3" descr="A person posing for a picture&#10;&#10;Description automatically generated">
            <a:extLst>
              <a:ext uri="{FF2B5EF4-FFF2-40B4-BE49-F238E27FC236}">
                <a16:creationId xmlns:a16="http://schemas.microsoft.com/office/drawing/2014/main" id="{1F54EC45-1771-4235-9835-173FF38C7F83}"/>
              </a:ext>
            </a:extLst>
          </p:cNvPr>
          <p:cNvPicPr>
            <a:picLocks noChangeAspect="1"/>
          </p:cNvPicPr>
          <p:nvPr/>
        </p:nvPicPr>
        <p:blipFill rotWithShape="1">
          <a:blip r:embed="rId8" cstate="screen">
            <a:extLst>
              <a:ext uri="{28A0092B-C50C-407E-A947-70E740481C1C}">
                <a14:useLocalDpi xmlns:a14="http://schemas.microsoft.com/office/drawing/2010/main"/>
              </a:ext>
            </a:extLst>
          </a:blip>
          <a:srcRect b="-1"/>
          <a:stretch/>
        </p:blipFill>
        <p:spPr>
          <a:xfrm>
            <a:off x="20" y="10"/>
            <a:ext cx="7534636" cy="6857990"/>
          </a:xfrm>
          <a:prstGeom prst="rect">
            <a:avLst/>
          </a:prstGeom>
        </p:spPr>
      </p:pic>
    </p:spTree>
    <p:custDataLst>
      <p:tags r:id="rId1"/>
    </p:custDataLst>
    <p:extLst>
      <p:ext uri="{BB962C8B-B14F-4D97-AF65-F5344CB8AC3E}">
        <p14:creationId xmlns:p14="http://schemas.microsoft.com/office/powerpoint/2010/main" val="3006402079"/>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advTm="7438">
        <p15:prstTrans prst="curtains"/>
      </p:transition>
    </mc:Choice>
    <mc:Fallback xmlns="">
      <p:transition spd="slow" advTm="7438">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5"/>
                                        </p:tgtEl>
                                      </p:cBhvr>
                                    </p:cmd>
                                  </p:childTnLst>
                                </p:cTn>
                              </p:par>
                            </p:childTnLst>
                          </p:cTn>
                        </p:par>
                      </p:childTnLst>
                    </p:cTn>
                  </p:par>
                  <p:par>
                    <p:cTn id="7" fill="hold">
                      <p:stCondLst>
                        <p:cond delay="indefinite"/>
                      </p:stCondLst>
                      <p:childTnLst>
                        <p:par>
                          <p:cTn id="8" fill="hold">
                            <p:stCondLst>
                              <p:cond delay="0"/>
                            </p:stCondLst>
                            <p:childTnLst>
                              <p:par>
                                <p:cTn id="9" presetID="1" presetClass="mediacall" presetSubtype="0" fill="hold" nodeType="clickEffect">
                                  <p:stCondLst>
                                    <p:cond delay="0"/>
                                  </p:stCondLst>
                                  <p:childTnLst>
                                    <p:cmd type="call" cmd="playFrom(0.0)">
                                      <p:cBhvr>
                                        <p:cTn id="10" dur="4816"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11" fill="hold" display="0">
                  <p:stCondLst>
                    <p:cond delay="indefinite"/>
                  </p:stCondLst>
                  <p:endCondLst>
                    <p:cond evt="onStopAudio" delay="0">
                      <p:tgtEl>
                        <p:sldTgt/>
                      </p:tgtEl>
                    </p:cond>
                  </p:endCondLst>
                </p:cTn>
                <p:tgtEl>
                  <p:spTgt spid="3"/>
                </p:tgtEl>
              </p:cMediaNode>
            </p:audio>
            <p:audio isNarration="1">
              <p:cMediaNode vol="80000" showWhenStopped="0">
                <p:cTn id="12" fill="hold" display="0">
                  <p:stCondLst>
                    <p:cond delay="indefinite"/>
                  </p:stCondLst>
                  <p:endCondLst>
                    <p:cond evt="onStopAudio" delay="0">
                      <p:tgtEl>
                        <p:sldTgt/>
                      </p:tgtEl>
                    </p:cond>
                  </p:endCondLst>
                </p:cTn>
                <p:tgtEl>
                  <p:spTgt spid="5"/>
                </p:tgtEl>
              </p:cMediaNode>
            </p:audio>
          </p:childTnLst>
        </p:cTn>
      </p:par>
    </p:tnLst>
  </p:timing>
  <p:extLst>
    <p:ext uri="{E180D4A7-C9FB-4DFB-919C-405C955672EB}">
      <p14:showEvtLst xmlns:p14="http://schemas.microsoft.com/office/powerpoint/2010/main">
        <p14:playEvt time="732" objId="3"/>
        <p14:stopEvt time="5617" objId="3"/>
      </p14:showEvtLst>
    </p:ext>
  </p:extLst>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4" name="Recorded Sound">
            <a:hlinkClick r:id="" action="ppaction://media"/>
            <a:extLst>
              <a:ext uri="{FF2B5EF4-FFF2-40B4-BE49-F238E27FC236}">
                <a16:creationId xmlns:a16="http://schemas.microsoft.com/office/drawing/2014/main" id="{329FE8A3-F404-4835-A36E-1A87A9E7BC39}"/>
              </a:ext>
            </a:extLst>
          </p:cNvPr>
          <p:cNvPicPr>
            <a:picLocks noChangeAspect="1"/>
          </p:cNvPicPr>
          <p:nvPr>
            <a:audioFile r:link="rId3"/>
            <p:extLst>
              <p:ext uri="{DAA4B4D4-6D71-4841-9C94-3DE7FCFB9230}">
                <p14:media xmlns:p14="http://schemas.microsoft.com/office/powerpoint/2010/main" r:embed="rId2"/>
              </p:ext>
            </p:extLst>
          </p:nvPr>
        </p:nvPicPr>
        <p:blipFill>
          <a:blip r:embed="rId7"/>
          <a:stretch>
            <a:fillRect/>
          </a:stretch>
        </p:blipFill>
        <p:spPr>
          <a:xfrm>
            <a:off x="5194851" y="1056861"/>
            <a:ext cx="609600" cy="609600"/>
          </a:xfrm>
          <a:prstGeom prst="rect">
            <a:avLst/>
          </a:prstGeom>
        </p:spPr>
      </p:pic>
      <p:sp>
        <p:nvSpPr>
          <p:cNvPr id="2" name="Title 1">
            <a:extLst>
              <a:ext uri="{FF2B5EF4-FFF2-40B4-BE49-F238E27FC236}">
                <a16:creationId xmlns:a16="http://schemas.microsoft.com/office/drawing/2014/main" id="{7299CC3C-0EF7-4281-9F0B-27AC2BC221F4}"/>
              </a:ext>
            </a:extLst>
          </p:cNvPr>
          <p:cNvSpPr>
            <a:spLocks noGrp="1"/>
          </p:cNvSpPr>
          <p:nvPr>
            <p:ph type="title"/>
          </p:nvPr>
        </p:nvSpPr>
        <p:spPr>
          <a:xfrm>
            <a:off x="753704" y="2115166"/>
            <a:ext cx="3651467" cy="1676603"/>
          </a:xfrm>
        </p:spPr>
        <p:txBody>
          <a:bodyPr vert="horz" lIns="91440" tIns="45720" rIns="91440" bIns="45720" rtlCol="0">
            <a:normAutofit/>
          </a:bodyPr>
          <a:lstStyle/>
          <a:p>
            <a:r>
              <a:rPr lang="en-US" sz="4000" b="1" dirty="0"/>
              <a:t>Some families have 2 mums</a:t>
            </a:r>
            <a:r>
              <a:rPr lang="en-US" sz="4000" dirty="0"/>
              <a:t>.</a:t>
            </a:r>
          </a:p>
        </p:txBody>
      </p:sp>
      <p:pic>
        <p:nvPicPr>
          <p:cNvPr id="17" name="Content Placeholder 6" descr="A person posing for a picture&#10;&#10;Description automatically generated">
            <a:extLst>
              <a:ext uri="{FF2B5EF4-FFF2-40B4-BE49-F238E27FC236}">
                <a16:creationId xmlns:a16="http://schemas.microsoft.com/office/drawing/2014/main" id="{833489D2-7580-4FE8-B8BE-3CC0AC85CAEA}"/>
              </a:ext>
            </a:extLst>
          </p:cNvPr>
          <p:cNvPicPr>
            <a:picLocks noChangeAspect="1"/>
          </p:cNvPicPr>
          <p:nvPr/>
        </p:nvPicPr>
        <p:blipFill rotWithShape="1">
          <a:blip r:embed="rId8" cstate="screen">
            <a:extLst>
              <a:ext uri="{28A0092B-C50C-407E-A947-70E740481C1C}">
                <a14:useLocalDpi xmlns:a14="http://schemas.microsoft.com/office/drawing/2010/main"/>
              </a:ext>
            </a:extLst>
          </a:blip>
          <a:srcRect b="-1"/>
          <a:stretch/>
        </p:blipFill>
        <p:spPr>
          <a:xfrm>
            <a:off x="4639056" y="10"/>
            <a:ext cx="7552944" cy="6857990"/>
          </a:xfrm>
          <a:prstGeom prst="rect">
            <a:avLst/>
          </a:prstGeom>
          <a:effectLst/>
        </p:spPr>
      </p:pic>
      <p:pic>
        <p:nvPicPr>
          <p:cNvPr id="5" name="Audio 4">
            <a:hlinkClick r:id="" action="ppaction://media"/>
            <a:extLst>
              <a:ext uri="{FF2B5EF4-FFF2-40B4-BE49-F238E27FC236}">
                <a16:creationId xmlns:a16="http://schemas.microsoft.com/office/drawing/2014/main" id="{BC2F3809-F992-4FE1-84C0-BD29E350ACB5}"/>
              </a:ext>
            </a:extLst>
          </p:cNvPr>
          <p:cNvPicPr>
            <a:picLocks noChangeAspect="1"/>
          </p:cNvPicPr>
          <p:nvPr>
            <a:audioFile r:link="rId5"/>
            <p:extLst>
              <p:ext uri="{DAA4B4D4-6D71-4841-9C94-3DE7FCFB9230}">
                <p14:media xmlns:p14="http://schemas.microsoft.com/office/powerpoint/2010/main" r:embed="rId4"/>
              </p:ext>
            </p:extLst>
          </p:nvPr>
        </p:nvPicPr>
        <p:blipFill>
          <a:blip r:embed="rId7"/>
          <a:stretch>
            <a:fillRect/>
          </a:stretch>
        </p:blipFill>
        <p:spPr>
          <a:xfrm>
            <a:off x="11366500" y="6032500"/>
            <a:ext cx="609600" cy="609600"/>
          </a:xfrm>
          <a:prstGeom prst="rect">
            <a:avLst/>
          </a:prstGeom>
        </p:spPr>
      </p:pic>
    </p:spTree>
    <p:custDataLst>
      <p:tags r:id="rId1"/>
    </p:custDataLst>
    <p:extLst>
      <p:ext uri="{BB962C8B-B14F-4D97-AF65-F5344CB8AC3E}">
        <p14:creationId xmlns:p14="http://schemas.microsoft.com/office/powerpoint/2010/main" val="1943973377"/>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advTm="8211">
        <p15:prstTrans prst="curtains"/>
      </p:transition>
    </mc:Choice>
    <mc:Fallback xmlns="">
      <p:transition spd="slow" advTm="8211">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5"/>
                                        </p:tgtEl>
                                      </p:cBhvr>
                                    </p:cmd>
                                  </p:childTnLst>
                                </p:cTn>
                              </p:par>
                            </p:childTnLst>
                          </p:cTn>
                        </p:par>
                      </p:childTnLst>
                    </p:cTn>
                  </p:par>
                  <p:par>
                    <p:cTn id="7" fill="hold">
                      <p:stCondLst>
                        <p:cond delay="indefinite"/>
                      </p:stCondLst>
                      <p:childTnLst>
                        <p:par>
                          <p:cTn id="8" fill="hold">
                            <p:stCondLst>
                              <p:cond delay="0"/>
                            </p:stCondLst>
                            <p:childTnLst>
                              <p:par>
                                <p:cTn id="9" presetID="1" presetClass="mediacall" presetSubtype="0" fill="hold" nodeType="clickEffect">
                                  <p:stCondLst>
                                    <p:cond delay="0"/>
                                  </p:stCondLst>
                                  <p:childTnLst>
                                    <p:cmd type="call" cmd="playFrom(0.0)">
                                      <p:cBhvr>
                                        <p:cTn id="10" dur="4166"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11" fill="hold" display="0">
                  <p:stCondLst>
                    <p:cond delay="indefinite"/>
                  </p:stCondLst>
                  <p:endCondLst>
                    <p:cond evt="onStopAudio" delay="0">
                      <p:tgtEl>
                        <p:sldTgt/>
                      </p:tgtEl>
                    </p:cond>
                  </p:endCondLst>
                </p:cTn>
                <p:tgtEl>
                  <p:spTgt spid="4"/>
                </p:tgtEl>
              </p:cMediaNode>
            </p:audio>
            <p:audio isNarration="1">
              <p:cMediaNode vol="80000" showWhenStopped="0">
                <p:cTn id="12" fill="hold" display="0">
                  <p:stCondLst>
                    <p:cond delay="indefinite"/>
                  </p:stCondLst>
                  <p:endCondLst>
                    <p:cond evt="onStopAudio" delay="0">
                      <p:tgtEl>
                        <p:sldTgt/>
                      </p:tgtEl>
                    </p:cond>
                  </p:endCondLst>
                </p:cTn>
                <p:tgtEl>
                  <p:spTgt spid="5"/>
                </p:tgtEl>
              </p:cMediaNode>
            </p:audio>
          </p:childTnLst>
        </p:cTn>
      </p:par>
    </p:tnLst>
  </p:timing>
  <p:extLst>
    <p:ext uri="{E180D4A7-C9FB-4DFB-919C-405C955672EB}">
      <p14:showEvtLst xmlns:p14="http://schemas.microsoft.com/office/powerpoint/2010/main">
        <p14:playEvt time="1321" objId="4"/>
        <p14:stopEvt time="5575" objId="4"/>
      </p14:showEvtLst>
    </p:ext>
  </p:extLst>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6" name="Audio 5">
            <a:hlinkClick r:id="" action="ppaction://media"/>
            <a:extLst>
              <a:ext uri="{FF2B5EF4-FFF2-40B4-BE49-F238E27FC236}">
                <a16:creationId xmlns:a16="http://schemas.microsoft.com/office/drawing/2014/main" id="{88087365-485E-4B7B-A1DB-ED547EB68E17}"/>
              </a:ext>
            </a:extLst>
          </p:cNvPr>
          <p:cNvPicPr>
            <a:picLocks noChangeAspect="1"/>
          </p:cNvPicPr>
          <p:nvPr>
            <a:audioFile r:link="rId3"/>
            <p:extLst>
              <p:ext uri="{DAA4B4D4-6D71-4841-9C94-3DE7FCFB9230}">
                <p14:media xmlns:p14="http://schemas.microsoft.com/office/powerpoint/2010/main" r:embed="rId2"/>
              </p:ext>
            </p:extLst>
          </p:nvPr>
        </p:nvPicPr>
        <p:blipFill>
          <a:blip r:embed="rId7"/>
          <a:stretch>
            <a:fillRect/>
          </a:stretch>
        </p:blipFill>
        <p:spPr>
          <a:xfrm>
            <a:off x="5486400" y="5263874"/>
            <a:ext cx="609600" cy="609600"/>
          </a:xfrm>
          <a:prstGeom prst="rect">
            <a:avLst/>
          </a:prstGeom>
        </p:spPr>
      </p:pic>
      <p:pic>
        <p:nvPicPr>
          <p:cNvPr id="5" name="Recorded Sound">
            <a:hlinkClick r:id="" action="ppaction://media"/>
            <a:extLst>
              <a:ext uri="{FF2B5EF4-FFF2-40B4-BE49-F238E27FC236}">
                <a16:creationId xmlns:a16="http://schemas.microsoft.com/office/drawing/2014/main" id="{337A96EF-00CE-47FA-958C-138E36420826}"/>
              </a:ext>
            </a:extLst>
          </p:cNvPr>
          <p:cNvPicPr>
            <a:picLocks noChangeAspect="1"/>
          </p:cNvPicPr>
          <p:nvPr>
            <a:audioFile r:link="rId5"/>
            <p:extLst>
              <p:ext uri="{DAA4B4D4-6D71-4841-9C94-3DE7FCFB9230}">
                <p14:media xmlns:p14="http://schemas.microsoft.com/office/powerpoint/2010/main" r:embed="rId4"/>
              </p:ext>
            </p:extLst>
          </p:nvPr>
        </p:nvPicPr>
        <p:blipFill>
          <a:blip r:embed="rId7"/>
          <a:stretch>
            <a:fillRect/>
          </a:stretch>
        </p:blipFill>
        <p:spPr>
          <a:xfrm>
            <a:off x="5791200" y="3124200"/>
            <a:ext cx="609600" cy="609600"/>
          </a:xfrm>
          <a:prstGeom prst="rect">
            <a:avLst/>
          </a:prstGeom>
        </p:spPr>
      </p:pic>
      <p:pic>
        <p:nvPicPr>
          <p:cNvPr id="4" name="Picture 3" descr="A person posing for the camera&#10;&#10;Description automatically generated">
            <a:extLst>
              <a:ext uri="{FF2B5EF4-FFF2-40B4-BE49-F238E27FC236}">
                <a16:creationId xmlns:a16="http://schemas.microsoft.com/office/drawing/2014/main" id="{2F830CC1-6C3C-4E16-ACF3-F6847CF992CF}"/>
              </a:ext>
            </a:extLst>
          </p:cNvPr>
          <p:cNvPicPr>
            <a:picLocks noChangeAspect="1"/>
          </p:cNvPicPr>
          <p:nvPr/>
        </p:nvPicPr>
        <p:blipFill rotWithShape="1">
          <a:blip r:embed="rId8" cstate="screen">
            <a:extLst>
              <a:ext uri="{28A0092B-C50C-407E-A947-70E740481C1C}">
                <a14:useLocalDpi xmlns:a14="http://schemas.microsoft.com/office/drawing/2010/main"/>
              </a:ext>
            </a:extLst>
          </a:blip>
          <a:srcRect b="-1"/>
          <a:stretch/>
        </p:blipFill>
        <p:spPr>
          <a:xfrm>
            <a:off x="20" y="10"/>
            <a:ext cx="7534636" cy="6857990"/>
          </a:xfrm>
          <a:prstGeom prst="rect">
            <a:avLst/>
          </a:prstGeom>
        </p:spPr>
      </p:pic>
      <p:sp>
        <p:nvSpPr>
          <p:cNvPr id="2" name="Title 1">
            <a:extLst>
              <a:ext uri="{FF2B5EF4-FFF2-40B4-BE49-F238E27FC236}">
                <a16:creationId xmlns:a16="http://schemas.microsoft.com/office/drawing/2014/main" id="{7F2D0EED-7A0D-40F2-B750-B80DB4186CB6}"/>
              </a:ext>
            </a:extLst>
          </p:cNvPr>
          <p:cNvSpPr>
            <a:spLocks noGrp="1"/>
          </p:cNvSpPr>
          <p:nvPr>
            <p:ph type="title"/>
          </p:nvPr>
        </p:nvSpPr>
        <p:spPr>
          <a:xfrm>
            <a:off x="8041385" y="1144906"/>
            <a:ext cx="3377183" cy="3708895"/>
          </a:xfrm>
          <a:noFill/>
        </p:spPr>
        <p:txBody>
          <a:bodyPr vert="horz" lIns="91440" tIns="45720" rIns="91440" bIns="45720" rtlCol="0" anchor="b">
            <a:normAutofit/>
          </a:bodyPr>
          <a:lstStyle/>
          <a:p>
            <a:r>
              <a:rPr lang="en-US" sz="4000" b="1" dirty="0"/>
              <a:t>In some families children live with their grandparents.</a:t>
            </a:r>
          </a:p>
        </p:txBody>
      </p:sp>
    </p:spTree>
    <p:custDataLst>
      <p:tags r:id="rId1"/>
    </p:custDataLst>
    <p:extLst>
      <p:ext uri="{BB962C8B-B14F-4D97-AF65-F5344CB8AC3E}">
        <p14:creationId xmlns:p14="http://schemas.microsoft.com/office/powerpoint/2010/main" val="4268467313"/>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advTm="8537">
        <p15:prstTrans prst="curtains"/>
      </p:transition>
    </mc:Choice>
    <mc:Fallback xmlns="">
      <p:transition spd="slow" advTm="8537">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6"/>
                                        </p:tgtEl>
                                      </p:cBhvr>
                                    </p:cmd>
                                  </p:childTnLst>
                                </p:cTn>
                              </p:par>
                            </p:childTnLst>
                          </p:cTn>
                        </p:par>
                      </p:childTnLst>
                    </p:cTn>
                  </p:par>
                  <p:par>
                    <p:cTn id="7" fill="hold">
                      <p:stCondLst>
                        <p:cond delay="indefinite"/>
                      </p:stCondLst>
                      <p:childTnLst>
                        <p:par>
                          <p:cTn id="8" fill="hold">
                            <p:stCondLst>
                              <p:cond delay="0"/>
                            </p:stCondLst>
                            <p:childTnLst>
                              <p:par>
                                <p:cTn id="9" presetID="1" presetClass="mediacall" presetSubtype="0" fill="hold" nodeType="clickEffect">
                                  <p:stCondLst>
                                    <p:cond delay="0"/>
                                  </p:stCondLst>
                                  <p:childTnLst>
                                    <p:cmd type="call" cmd="playFrom(0.0)">
                                      <p:cBhvr>
                                        <p:cTn id="10" dur="6488"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11" fill="hold" display="0">
                  <p:stCondLst>
                    <p:cond delay="indefinite"/>
                  </p:stCondLst>
                  <p:endCondLst>
                    <p:cond evt="onStopAudio" delay="0">
                      <p:tgtEl>
                        <p:sldTgt/>
                      </p:tgtEl>
                    </p:cond>
                  </p:endCondLst>
                </p:cTn>
                <p:tgtEl>
                  <p:spTgt spid="5"/>
                </p:tgtEl>
              </p:cMediaNode>
            </p:audio>
            <p:audio isNarration="1">
              <p:cMediaNode vol="80000" showWhenStopped="0">
                <p:cTn id="12" fill="hold" display="0">
                  <p:stCondLst>
                    <p:cond delay="indefinite"/>
                  </p:stCondLst>
                  <p:endCondLst>
                    <p:cond evt="onStopAudio" delay="0">
                      <p:tgtEl>
                        <p:sldTgt/>
                      </p:tgtEl>
                    </p:cond>
                  </p:endCondLst>
                </p:cTn>
                <p:tgtEl>
                  <p:spTgt spid="6"/>
                </p:tgtEl>
              </p:cMediaNode>
            </p:audio>
          </p:childTnLst>
        </p:cTn>
      </p:par>
    </p:tnLst>
  </p:timing>
  <p:extLst>
    <p:ext uri="{E180D4A7-C9FB-4DFB-919C-405C955672EB}">
      <p14:showEvtLst xmlns:p14="http://schemas.microsoft.com/office/powerpoint/2010/main">
        <p14:playEvt time="887" objId="5"/>
        <p14:stopEvt time="7465" objId="5"/>
      </p14:showEvtLst>
    </p:ext>
  </p:extLst>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3" name="Recorded Sound">
            <a:hlinkClick r:id="" action="ppaction://media"/>
            <a:extLst>
              <a:ext uri="{FF2B5EF4-FFF2-40B4-BE49-F238E27FC236}">
                <a16:creationId xmlns:a16="http://schemas.microsoft.com/office/drawing/2014/main" id="{D3C78015-4A95-4F73-9617-43913A5229DF}"/>
              </a:ext>
            </a:extLst>
          </p:cNvPr>
          <p:cNvPicPr>
            <a:picLocks noChangeAspect="1"/>
          </p:cNvPicPr>
          <p:nvPr>
            <a:audioFile r:link="rId3"/>
            <p:extLst>
              <p:ext uri="{DAA4B4D4-6D71-4841-9C94-3DE7FCFB9230}">
                <p14:media xmlns:p14="http://schemas.microsoft.com/office/powerpoint/2010/main" r:embed="rId2"/>
              </p:ext>
            </p:extLst>
          </p:nvPr>
        </p:nvPicPr>
        <p:blipFill>
          <a:blip r:embed="rId7"/>
          <a:stretch>
            <a:fillRect/>
          </a:stretch>
        </p:blipFill>
        <p:spPr>
          <a:xfrm>
            <a:off x="7646504" y="818322"/>
            <a:ext cx="609600" cy="609600"/>
          </a:xfrm>
          <a:prstGeom prst="rect">
            <a:avLst/>
          </a:prstGeom>
        </p:spPr>
      </p:pic>
      <p:sp>
        <p:nvSpPr>
          <p:cNvPr id="2" name="Title 1">
            <a:extLst>
              <a:ext uri="{FF2B5EF4-FFF2-40B4-BE49-F238E27FC236}">
                <a16:creationId xmlns:a16="http://schemas.microsoft.com/office/drawing/2014/main" id="{62FF2586-9A74-497A-B727-659FF4C68FBD}"/>
              </a:ext>
            </a:extLst>
          </p:cNvPr>
          <p:cNvSpPr>
            <a:spLocks noGrp="1"/>
          </p:cNvSpPr>
          <p:nvPr>
            <p:ph type="title"/>
          </p:nvPr>
        </p:nvSpPr>
        <p:spPr>
          <a:xfrm>
            <a:off x="725129" y="2105641"/>
            <a:ext cx="3651467" cy="1676603"/>
          </a:xfrm>
        </p:spPr>
        <p:txBody>
          <a:bodyPr vert="horz" lIns="91440" tIns="45720" rIns="91440" bIns="45720" rtlCol="0">
            <a:normAutofit/>
          </a:bodyPr>
          <a:lstStyle/>
          <a:p>
            <a:r>
              <a:rPr lang="en-US" sz="4000" b="1" dirty="0"/>
              <a:t>Some families have 2 dads</a:t>
            </a:r>
            <a:r>
              <a:rPr lang="en-US" sz="4000" dirty="0"/>
              <a:t>.</a:t>
            </a:r>
          </a:p>
        </p:txBody>
      </p:sp>
      <p:pic>
        <p:nvPicPr>
          <p:cNvPr id="27" name="Content Placeholder 5" descr="A person holding a baby&#10;&#10;Description automatically generated">
            <a:extLst>
              <a:ext uri="{FF2B5EF4-FFF2-40B4-BE49-F238E27FC236}">
                <a16:creationId xmlns:a16="http://schemas.microsoft.com/office/drawing/2014/main" id="{D581C7F7-85BC-4655-B587-E2956EDEF2F8}"/>
              </a:ext>
            </a:extLst>
          </p:cNvPr>
          <p:cNvPicPr>
            <a:picLocks noChangeAspect="1"/>
          </p:cNvPicPr>
          <p:nvPr/>
        </p:nvPicPr>
        <p:blipFill rotWithShape="1">
          <a:blip r:embed="rId8" cstate="screen">
            <a:extLst>
              <a:ext uri="{28A0092B-C50C-407E-A947-70E740481C1C}">
                <a14:useLocalDpi xmlns:a14="http://schemas.microsoft.com/office/drawing/2010/main"/>
              </a:ext>
            </a:extLst>
          </a:blip>
          <a:srcRect b="-1"/>
          <a:stretch/>
        </p:blipFill>
        <p:spPr>
          <a:xfrm>
            <a:off x="4639056" y="10"/>
            <a:ext cx="7552944" cy="6857990"/>
          </a:xfrm>
          <a:prstGeom prst="rect">
            <a:avLst/>
          </a:prstGeom>
          <a:effectLst/>
        </p:spPr>
      </p:pic>
      <p:pic>
        <p:nvPicPr>
          <p:cNvPr id="4" name="Audio 3">
            <a:hlinkClick r:id="" action="ppaction://media"/>
            <a:extLst>
              <a:ext uri="{FF2B5EF4-FFF2-40B4-BE49-F238E27FC236}">
                <a16:creationId xmlns:a16="http://schemas.microsoft.com/office/drawing/2014/main" id="{5D21C381-D386-4846-87EC-1C20DBD2FFCB}"/>
              </a:ext>
            </a:extLst>
          </p:cNvPr>
          <p:cNvPicPr>
            <a:picLocks noChangeAspect="1"/>
          </p:cNvPicPr>
          <p:nvPr>
            <a:audioFile r:link="rId5"/>
            <p:extLst>
              <p:ext uri="{DAA4B4D4-6D71-4841-9C94-3DE7FCFB9230}">
                <p14:media xmlns:p14="http://schemas.microsoft.com/office/powerpoint/2010/main" r:embed="rId4"/>
              </p:ext>
            </p:extLst>
          </p:nvPr>
        </p:nvPicPr>
        <p:blipFill>
          <a:blip r:embed="rId7"/>
          <a:stretch>
            <a:fillRect/>
          </a:stretch>
        </p:blipFill>
        <p:spPr>
          <a:xfrm>
            <a:off x="11366500" y="6032500"/>
            <a:ext cx="609600" cy="609600"/>
          </a:xfrm>
          <a:prstGeom prst="rect">
            <a:avLst/>
          </a:prstGeom>
        </p:spPr>
      </p:pic>
    </p:spTree>
    <p:custDataLst>
      <p:tags r:id="rId1"/>
    </p:custDataLst>
    <p:extLst>
      <p:ext uri="{BB962C8B-B14F-4D97-AF65-F5344CB8AC3E}">
        <p14:creationId xmlns:p14="http://schemas.microsoft.com/office/powerpoint/2010/main" val="3858974923"/>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advTm="8132">
        <p15:prstTrans prst="curtains"/>
      </p:transition>
    </mc:Choice>
    <mc:Fallback xmlns="">
      <p:transition spd="slow" advTm="8132">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4"/>
                                        </p:tgtEl>
                                      </p:cBhvr>
                                    </p:cmd>
                                  </p:childTnLst>
                                </p:cTn>
                              </p:par>
                            </p:childTnLst>
                          </p:cTn>
                        </p:par>
                      </p:childTnLst>
                    </p:cTn>
                  </p:par>
                  <p:par>
                    <p:cTn id="7" fill="hold">
                      <p:stCondLst>
                        <p:cond delay="indefinite"/>
                      </p:stCondLst>
                      <p:childTnLst>
                        <p:par>
                          <p:cTn id="8" fill="hold">
                            <p:stCondLst>
                              <p:cond delay="0"/>
                            </p:stCondLst>
                            <p:childTnLst>
                              <p:par>
                                <p:cTn id="9" presetID="1" presetClass="mediacall" presetSubtype="0" fill="hold" nodeType="clickEffect">
                                  <p:stCondLst>
                                    <p:cond delay="0"/>
                                  </p:stCondLst>
                                  <p:childTnLst>
                                    <p:cmd type="call" cmd="playFrom(0.0)">
                                      <p:cBhvr>
                                        <p:cTn id="10" dur="4909"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11" fill="hold" display="0">
                  <p:stCondLst>
                    <p:cond delay="indefinite"/>
                  </p:stCondLst>
                  <p:endCondLst>
                    <p:cond evt="onStopAudio" delay="0">
                      <p:tgtEl>
                        <p:sldTgt/>
                      </p:tgtEl>
                    </p:cond>
                  </p:endCondLst>
                </p:cTn>
                <p:tgtEl>
                  <p:spTgt spid="3"/>
                </p:tgtEl>
              </p:cMediaNode>
            </p:audio>
            <p:audio isNarration="1">
              <p:cMediaNode vol="80000" showWhenStopped="0">
                <p:cTn id="12" fill="hold" display="0">
                  <p:stCondLst>
                    <p:cond delay="indefinite"/>
                  </p:stCondLst>
                  <p:endCondLst>
                    <p:cond evt="onStopAudio" delay="0">
                      <p:tgtEl>
                        <p:sldTgt/>
                      </p:tgtEl>
                    </p:cond>
                  </p:endCondLst>
                </p:cTn>
                <p:tgtEl>
                  <p:spTgt spid="4"/>
                </p:tgtEl>
              </p:cMediaNode>
            </p:audio>
          </p:childTnLst>
        </p:cTn>
      </p:par>
    </p:tnLst>
  </p:timing>
  <p:extLst>
    <p:ext uri="{E180D4A7-C9FB-4DFB-919C-405C955672EB}">
      <p14:showEvtLst xmlns:p14="http://schemas.microsoft.com/office/powerpoint/2010/main">
        <p14:playEvt time="570" objId="3"/>
        <p14:stopEvt time="5546" objId="3"/>
      </p14:showEvtLst>
    </p:ext>
  </p:extLst>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5" name="Audio 4">
            <a:hlinkClick r:id="" action="ppaction://media"/>
            <a:extLst>
              <a:ext uri="{FF2B5EF4-FFF2-40B4-BE49-F238E27FC236}">
                <a16:creationId xmlns:a16="http://schemas.microsoft.com/office/drawing/2014/main" id="{309B36DF-AA97-4C64-966F-E0E6C3C26C61}"/>
              </a:ext>
            </a:extLst>
          </p:cNvPr>
          <p:cNvPicPr>
            <a:picLocks noChangeAspect="1"/>
          </p:cNvPicPr>
          <p:nvPr>
            <a:audioFile r:link="rId3"/>
            <p:extLst>
              <p:ext uri="{DAA4B4D4-6D71-4841-9C94-3DE7FCFB9230}">
                <p14:media xmlns:p14="http://schemas.microsoft.com/office/powerpoint/2010/main" r:embed="rId2"/>
              </p:ext>
            </p:extLst>
          </p:nvPr>
        </p:nvPicPr>
        <p:blipFill>
          <a:blip r:embed="rId7"/>
          <a:stretch>
            <a:fillRect/>
          </a:stretch>
        </p:blipFill>
        <p:spPr>
          <a:xfrm>
            <a:off x="6741492" y="5946912"/>
            <a:ext cx="609600" cy="609600"/>
          </a:xfrm>
          <a:prstGeom prst="rect">
            <a:avLst/>
          </a:prstGeom>
        </p:spPr>
      </p:pic>
      <p:pic>
        <p:nvPicPr>
          <p:cNvPr id="3" name="Recorded Sound">
            <a:hlinkClick r:id="" action="ppaction://media"/>
            <a:extLst>
              <a:ext uri="{FF2B5EF4-FFF2-40B4-BE49-F238E27FC236}">
                <a16:creationId xmlns:a16="http://schemas.microsoft.com/office/drawing/2014/main" id="{48671430-802C-424D-BEF8-46E97213DE8C}"/>
              </a:ext>
            </a:extLst>
          </p:cNvPr>
          <p:cNvPicPr>
            <a:picLocks noChangeAspect="1"/>
          </p:cNvPicPr>
          <p:nvPr>
            <a:audioFile r:link="rId5"/>
            <p:extLst>
              <p:ext uri="{DAA4B4D4-6D71-4841-9C94-3DE7FCFB9230}">
                <p14:media xmlns:p14="http://schemas.microsoft.com/office/powerpoint/2010/main" r:embed="rId4"/>
              </p:ext>
            </p:extLst>
          </p:nvPr>
        </p:nvPicPr>
        <p:blipFill>
          <a:blip r:embed="rId7"/>
          <a:stretch>
            <a:fillRect/>
          </a:stretch>
        </p:blipFill>
        <p:spPr>
          <a:xfrm>
            <a:off x="6599583" y="911088"/>
            <a:ext cx="609600" cy="609600"/>
          </a:xfrm>
          <a:prstGeom prst="rect">
            <a:avLst/>
          </a:prstGeom>
        </p:spPr>
      </p:pic>
      <p:sp>
        <p:nvSpPr>
          <p:cNvPr id="2" name="Title 1">
            <a:extLst>
              <a:ext uri="{FF2B5EF4-FFF2-40B4-BE49-F238E27FC236}">
                <a16:creationId xmlns:a16="http://schemas.microsoft.com/office/drawing/2014/main" id="{20D64B5E-000B-4767-BFA9-895A14B4C098}"/>
              </a:ext>
            </a:extLst>
          </p:cNvPr>
          <p:cNvSpPr>
            <a:spLocks noGrp="1"/>
          </p:cNvSpPr>
          <p:nvPr>
            <p:ph type="title"/>
          </p:nvPr>
        </p:nvSpPr>
        <p:spPr>
          <a:xfrm>
            <a:off x="8174735" y="640081"/>
            <a:ext cx="3377183" cy="3708895"/>
          </a:xfrm>
          <a:noFill/>
        </p:spPr>
        <p:txBody>
          <a:bodyPr vert="horz" lIns="91440" tIns="45720" rIns="91440" bIns="45720" rtlCol="0" anchor="b">
            <a:normAutofit/>
          </a:bodyPr>
          <a:lstStyle/>
          <a:p>
            <a:r>
              <a:rPr lang="en-US" sz="4000" b="1" dirty="0"/>
              <a:t>Some families have two mums and two dads.</a:t>
            </a:r>
          </a:p>
        </p:txBody>
      </p:sp>
      <p:pic>
        <p:nvPicPr>
          <p:cNvPr id="4" name="Content Placeholder 7">
            <a:extLst>
              <a:ext uri="{FF2B5EF4-FFF2-40B4-BE49-F238E27FC236}">
                <a16:creationId xmlns:a16="http://schemas.microsoft.com/office/drawing/2014/main" id="{1A18395A-16F5-4229-8BB9-DA14F11F1762}"/>
              </a:ext>
            </a:extLst>
          </p:cNvPr>
          <p:cNvPicPr>
            <a:picLocks noChangeAspect="1"/>
          </p:cNvPicPr>
          <p:nvPr/>
        </p:nvPicPr>
        <p:blipFill rotWithShape="1">
          <a:blip r:embed="rId8" cstate="screen">
            <a:extLst>
              <a:ext uri="{28A0092B-C50C-407E-A947-70E740481C1C}">
                <a14:useLocalDpi xmlns:a14="http://schemas.microsoft.com/office/drawing/2010/main"/>
              </a:ext>
            </a:extLst>
          </a:blip>
          <a:srcRect r="-2"/>
          <a:stretch/>
        </p:blipFill>
        <p:spPr>
          <a:xfrm>
            <a:off x="0" y="10"/>
            <a:ext cx="7552944" cy="6857990"/>
          </a:xfrm>
          <a:prstGeom prst="rect">
            <a:avLst/>
          </a:prstGeom>
          <a:effectLst/>
        </p:spPr>
      </p:pic>
    </p:spTree>
    <p:custDataLst>
      <p:tags r:id="rId1"/>
    </p:custDataLst>
    <p:extLst>
      <p:ext uri="{BB962C8B-B14F-4D97-AF65-F5344CB8AC3E}">
        <p14:creationId xmlns:p14="http://schemas.microsoft.com/office/powerpoint/2010/main" val="895323373"/>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advTm="11094">
        <p15:prstTrans prst="curtains"/>
      </p:transition>
    </mc:Choice>
    <mc:Fallback xmlns="">
      <p:transition spd="slow" advTm="11094">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5"/>
                                        </p:tgtEl>
                                      </p:cBhvr>
                                    </p:cmd>
                                  </p:childTnLst>
                                </p:cTn>
                              </p:par>
                            </p:childTnLst>
                          </p:cTn>
                        </p:par>
                      </p:childTnLst>
                    </p:cTn>
                  </p:par>
                  <p:par>
                    <p:cTn id="7" fill="hold">
                      <p:stCondLst>
                        <p:cond delay="indefinite"/>
                      </p:stCondLst>
                      <p:childTnLst>
                        <p:par>
                          <p:cTn id="8" fill="hold">
                            <p:stCondLst>
                              <p:cond delay="0"/>
                            </p:stCondLst>
                            <p:childTnLst>
                              <p:par>
                                <p:cTn id="9" presetID="1" presetClass="mediacall" presetSubtype="0" fill="hold" nodeType="clickEffect">
                                  <p:stCondLst>
                                    <p:cond delay="0"/>
                                  </p:stCondLst>
                                  <p:childTnLst>
                                    <p:cmd type="call" cmd="playFrom(0.0)">
                                      <p:cBhvr>
                                        <p:cTn id="10" dur="5907"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11" fill="hold" display="0">
                  <p:stCondLst>
                    <p:cond delay="indefinite"/>
                  </p:stCondLst>
                  <p:endCondLst>
                    <p:cond evt="onStopAudio" delay="0">
                      <p:tgtEl>
                        <p:sldTgt/>
                      </p:tgtEl>
                    </p:cond>
                  </p:endCondLst>
                </p:cTn>
                <p:tgtEl>
                  <p:spTgt spid="3"/>
                </p:tgtEl>
              </p:cMediaNode>
            </p:audio>
            <p:audio isNarration="1">
              <p:cMediaNode vol="80000" showWhenStopped="0">
                <p:cTn id="12" fill="hold" display="0">
                  <p:stCondLst>
                    <p:cond delay="indefinite"/>
                  </p:stCondLst>
                  <p:endCondLst>
                    <p:cond evt="onStopAudio" delay="0">
                      <p:tgtEl>
                        <p:sldTgt/>
                      </p:tgtEl>
                    </p:cond>
                  </p:endCondLst>
                </p:cTn>
                <p:tgtEl>
                  <p:spTgt spid="5"/>
                </p:tgtEl>
              </p:cMediaNode>
            </p:audio>
          </p:childTnLst>
        </p:cTn>
      </p:par>
    </p:tnLst>
  </p:timing>
  <p:extLst>
    <p:ext uri="{E180D4A7-C9FB-4DFB-919C-405C955672EB}">
      <p14:showEvtLst xmlns:p14="http://schemas.microsoft.com/office/powerpoint/2010/main">
        <p14:playEvt time="1604" objId="3"/>
        <p14:stopEvt time="7583" objId="3"/>
      </p14:showEvtLst>
    </p:ext>
  </p:extLs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Audio 4">
            <a:hlinkClick r:id="" action="ppaction://media"/>
            <a:extLst>
              <a:ext uri="{FF2B5EF4-FFF2-40B4-BE49-F238E27FC236}">
                <a16:creationId xmlns:a16="http://schemas.microsoft.com/office/drawing/2014/main" id="{22EB42D5-77AD-4E6F-9EE0-BBCD225E9FC8}"/>
              </a:ext>
            </a:extLst>
          </p:cNvPr>
          <p:cNvPicPr>
            <a:picLocks noChangeAspect="1"/>
          </p:cNvPicPr>
          <p:nvPr>
            <a:audioFile r:link="rId3"/>
            <p:extLst>
              <p:ext uri="{DAA4B4D4-6D71-4841-9C94-3DE7FCFB9230}">
                <p14:media xmlns:p14="http://schemas.microsoft.com/office/powerpoint/2010/main" r:embed="rId2"/>
              </p:ext>
            </p:extLst>
          </p:nvPr>
        </p:nvPicPr>
        <p:blipFill>
          <a:blip r:embed="rId7"/>
          <a:stretch>
            <a:fillRect/>
          </a:stretch>
        </p:blipFill>
        <p:spPr>
          <a:xfrm>
            <a:off x="11366500" y="6032500"/>
            <a:ext cx="609600" cy="609600"/>
          </a:xfrm>
          <a:prstGeom prst="rect">
            <a:avLst/>
          </a:prstGeom>
        </p:spPr>
      </p:pic>
      <p:pic>
        <p:nvPicPr>
          <p:cNvPr id="3" name="Recorded Sound">
            <a:hlinkClick r:id="" action="ppaction://media"/>
            <a:extLst>
              <a:ext uri="{FF2B5EF4-FFF2-40B4-BE49-F238E27FC236}">
                <a16:creationId xmlns:a16="http://schemas.microsoft.com/office/drawing/2014/main" id="{CB2D2651-962C-4812-85B7-CB2614C9CE91}"/>
              </a:ext>
            </a:extLst>
          </p:cNvPr>
          <p:cNvPicPr>
            <a:picLocks noChangeAspect="1"/>
          </p:cNvPicPr>
          <p:nvPr>
            <a:audioFile r:link="rId5"/>
            <p:extLst>
              <p:ext uri="{DAA4B4D4-6D71-4841-9C94-3DE7FCFB9230}">
                <p14:media xmlns:p14="http://schemas.microsoft.com/office/powerpoint/2010/main" r:embed="rId4"/>
              </p:ext>
            </p:extLst>
          </p:nvPr>
        </p:nvPicPr>
        <p:blipFill>
          <a:blip r:embed="rId7"/>
          <a:stretch>
            <a:fillRect/>
          </a:stretch>
        </p:blipFill>
        <p:spPr>
          <a:xfrm>
            <a:off x="7195930" y="581169"/>
            <a:ext cx="609600" cy="609600"/>
          </a:xfrm>
          <a:prstGeom prst="rect">
            <a:avLst/>
          </a:prstGeom>
        </p:spPr>
      </p:pic>
      <p:pic>
        <p:nvPicPr>
          <p:cNvPr id="7" name="Content Placeholder 3"/>
          <p:cNvPicPr>
            <a:picLocks noChangeAspect="1"/>
          </p:cNvPicPr>
          <p:nvPr/>
        </p:nvPicPr>
        <p:blipFill rotWithShape="1">
          <a:blip r:embed="rId8" cstate="screen">
            <a:extLst>
              <a:ext uri="{28A0092B-C50C-407E-A947-70E740481C1C}">
                <a14:useLocalDpi xmlns:a14="http://schemas.microsoft.com/office/drawing/2010/main"/>
              </a:ext>
            </a:extLst>
          </a:blip>
          <a:srcRect b="-1"/>
          <a:stretch/>
        </p:blipFill>
        <p:spPr>
          <a:xfrm>
            <a:off x="5878849" y="10"/>
            <a:ext cx="6313150" cy="6857987"/>
          </a:xfrm>
          <a:custGeom>
            <a:avLst/>
            <a:gdLst>
              <a:gd name="connsiteX0" fmla="*/ 65565 w 6313150"/>
              <a:gd name="connsiteY0" fmla="*/ 0 h 6857997"/>
              <a:gd name="connsiteX1" fmla="*/ 6313150 w 6313150"/>
              <a:gd name="connsiteY1" fmla="*/ 0 h 6857997"/>
              <a:gd name="connsiteX2" fmla="*/ 6313150 w 6313150"/>
              <a:gd name="connsiteY2" fmla="*/ 6857997 h 6857997"/>
              <a:gd name="connsiteX3" fmla="*/ 3293946 w 6313150"/>
              <a:gd name="connsiteY3" fmla="*/ 6857997 h 6857997"/>
              <a:gd name="connsiteX4" fmla="*/ 3235857 w 6313150"/>
              <a:gd name="connsiteY4" fmla="*/ 6823061 h 6857997"/>
              <a:gd name="connsiteX5" fmla="*/ 0 w 6313150"/>
              <a:gd name="connsiteY5" fmla="*/ 951803 h 6857997"/>
              <a:gd name="connsiteX6" fmla="*/ 31536 w 6313150"/>
              <a:gd name="connsiteY6" fmla="*/ 285771 h 68579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313150" h="6857997">
                <a:moveTo>
                  <a:pt x="65565" y="0"/>
                </a:moveTo>
                <a:lnTo>
                  <a:pt x="6313150" y="0"/>
                </a:lnTo>
                <a:lnTo>
                  <a:pt x="6313150" y="6857997"/>
                </a:lnTo>
                <a:lnTo>
                  <a:pt x="3293946" y="6857997"/>
                </a:lnTo>
                <a:lnTo>
                  <a:pt x="3235857" y="6823061"/>
                </a:lnTo>
                <a:cubicBezTo>
                  <a:pt x="1291240" y="5592803"/>
                  <a:pt x="0" y="3423096"/>
                  <a:pt x="0" y="951803"/>
                </a:cubicBezTo>
                <a:cubicBezTo>
                  <a:pt x="0" y="727140"/>
                  <a:pt x="10673" y="504970"/>
                  <a:pt x="31536" y="285771"/>
                </a:cubicBezTo>
                <a:close/>
              </a:path>
            </a:pathLst>
          </a:custGeom>
        </p:spPr>
      </p:pic>
      <p:sp>
        <p:nvSpPr>
          <p:cNvPr id="2" name="Title 1"/>
          <p:cNvSpPr>
            <a:spLocks noGrp="1"/>
          </p:cNvSpPr>
          <p:nvPr>
            <p:ph type="title"/>
          </p:nvPr>
        </p:nvSpPr>
        <p:spPr>
          <a:xfrm>
            <a:off x="655320" y="2582606"/>
            <a:ext cx="5120114" cy="1692794"/>
          </a:xfrm>
        </p:spPr>
        <p:txBody>
          <a:bodyPr vert="horz" lIns="91440" tIns="45720" rIns="91440" bIns="45720" rtlCol="0">
            <a:normAutofit/>
          </a:bodyPr>
          <a:lstStyle/>
          <a:p>
            <a:r>
              <a:rPr lang="en-US" sz="3700" b="1" dirty="0"/>
              <a:t>In this class, all our </a:t>
            </a:r>
            <a:r>
              <a:rPr lang="en-US" sz="4000" b="1" dirty="0">
                <a:latin typeface="+mn-lt"/>
              </a:rPr>
              <a:t>families</a:t>
            </a:r>
            <a:r>
              <a:rPr lang="en-US" sz="3700" b="1" dirty="0"/>
              <a:t> are different, unique and special. </a:t>
            </a:r>
          </a:p>
        </p:txBody>
      </p:sp>
      <p:sp>
        <p:nvSpPr>
          <p:cNvPr id="4" name="Footer Placeholder 3"/>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err="1">
                <a:ln>
                  <a:noFill/>
                </a:ln>
                <a:solidFill>
                  <a:prstClr val="black"/>
                </a:solidFill>
                <a:effectLst/>
                <a:uLnTx/>
                <a:uFillTx/>
                <a:latin typeface="Calibri" panose="020F0502020204030204"/>
                <a:ea typeface="+mn-ea"/>
                <a:cs typeface="+mn-cs"/>
              </a:rPr>
              <a:t>rshp.scot</a:t>
            </a:r>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custDataLst>
      <p:tags r:id="rId1"/>
    </p:custDataLst>
    <p:extLst>
      <p:ext uri="{BB962C8B-B14F-4D97-AF65-F5344CB8AC3E}">
        <p14:creationId xmlns:p14="http://schemas.microsoft.com/office/powerpoint/2010/main" val="2633951612"/>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advTm="12096">
        <p15:prstTrans prst="curtains"/>
      </p:transition>
    </mc:Choice>
    <mc:Fallback xmlns="">
      <p:transition spd="slow" advTm="12096">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5"/>
                                        </p:tgtEl>
                                      </p:cBhvr>
                                    </p:cmd>
                                  </p:childTnLst>
                                </p:cTn>
                              </p:par>
                            </p:childTnLst>
                          </p:cTn>
                        </p:par>
                      </p:childTnLst>
                    </p:cTn>
                  </p:par>
                  <p:par>
                    <p:cTn id="7" fill="hold">
                      <p:stCondLst>
                        <p:cond delay="indefinite"/>
                      </p:stCondLst>
                      <p:childTnLst>
                        <p:par>
                          <p:cTn id="8" fill="hold">
                            <p:stCondLst>
                              <p:cond delay="0"/>
                            </p:stCondLst>
                            <p:childTnLst>
                              <p:par>
                                <p:cTn id="9" presetID="1" presetClass="mediacall" presetSubtype="0" fill="hold" nodeType="clickEffect">
                                  <p:stCondLst>
                                    <p:cond delay="0"/>
                                  </p:stCondLst>
                                  <p:childTnLst>
                                    <p:cmd type="call" cmd="playFrom(0.0)">
                                      <p:cBhvr>
                                        <p:cTn id="10" dur="7964"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11" fill="hold" display="0">
                  <p:stCondLst>
                    <p:cond delay="indefinite"/>
                  </p:stCondLst>
                  <p:endCondLst>
                    <p:cond evt="onStopAudio" delay="0">
                      <p:tgtEl>
                        <p:sldTgt/>
                      </p:tgtEl>
                    </p:cond>
                  </p:endCondLst>
                </p:cTn>
                <p:tgtEl>
                  <p:spTgt spid="3"/>
                </p:tgtEl>
              </p:cMediaNode>
            </p:audio>
            <p:audio isNarration="1">
              <p:cMediaNode vol="80000" showWhenStopped="0">
                <p:cTn id="12" fill="hold" display="0">
                  <p:stCondLst>
                    <p:cond delay="indefinite"/>
                  </p:stCondLst>
                  <p:endCondLst>
                    <p:cond evt="onStopAudio" delay="0">
                      <p:tgtEl>
                        <p:sldTgt/>
                      </p:tgtEl>
                    </p:cond>
                  </p:endCondLst>
                </p:cTn>
                <p:tgtEl>
                  <p:spTgt spid="5"/>
                </p:tgtEl>
              </p:cMediaNode>
            </p:audio>
          </p:childTnLst>
        </p:cTn>
      </p:par>
    </p:tnLst>
  </p:timing>
  <p:extLst>
    <p:ext uri="{E180D4A7-C9FB-4DFB-919C-405C955672EB}">
      <p14:showEvtLst xmlns:p14="http://schemas.microsoft.com/office/powerpoint/2010/main">
        <p14:playEvt time="1430" objId="3"/>
        <p14:stopEvt time="9487" objId="3"/>
      </p14:showEvtLst>
    </p:ext>
  </p:extLs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Audio 4">
            <a:hlinkClick r:id="" action="ppaction://media"/>
            <a:extLst>
              <a:ext uri="{FF2B5EF4-FFF2-40B4-BE49-F238E27FC236}">
                <a16:creationId xmlns:a16="http://schemas.microsoft.com/office/drawing/2014/main" id="{B205FA35-3E45-42A6-BA09-E5162FB177BD}"/>
              </a:ext>
            </a:extLst>
          </p:cNvPr>
          <p:cNvPicPr>
            <a:picLocks noChangeAspect="1"/>
          </p:cNvPicPr>
          <p:nvPr>
            <a:audioFile r:link="rId3"/>
            <p:extLst>
              <p:ext uri="{DAA4B4D4-6D71-4841-9C94-3DE7FCFB9230}">
                <p14:media xmlns:p14="http://schemas.microsoft.com/office/powerpoint/2010/main" r:embed="rId2"/>
              </p:ext>
            </p:extLst>
          </p:nvPr>
        </p:nvPicPr>
        <p:blipFill>
          <a:blip r:embed="rId7"/>
          <a:stretch>
            <a:fillRect/>
          </a:stretch>
        </p:blipFill>
        <p:spPr>
          <a:xfrm>
            <a:off x="11242728" y="424261"/>
            <a:ext cx="609600" cy="609600"/>
          </a:xfrm>
          <a:prstGeom prst="rect">
            <a:avLst/>
          </a:prstGeom>
        </p:spPr>
      </p:pic>
      <p:pic>
        <p:nvPicPr>
          <p:cNvPr id="4" name="Recorded Sound">
            <a:hlinkClick r:id="" action="ppaction://media"/>
            <a:extLst>
              <a:ext uri="{FF2B5EF4-FFF2-40B4-BE49-F238E27FC236}">
                <a16:creationId xmlns:a16="http://schemas.microsoft.com/office/drawing/2014/main" id="{25B02EB8-EDD7-4EF2-BF38-7B01448F3D56}"/>
              </a:ext>
            </a:extLst>
          </p:cNvPr>
          <p:cNvPicPr>
            <a:picLocks noChangeAspect="1"/>
          </p:cNvPicPr>
          <p:nvPr>
            <a:audioFile r:link="rId5"/>
            <p:extLst>
              <p:ext uri="{DAA4B4D4-6D71-4841-9C94-3DE7FCFB9230}">
                <p14:media xmlns:p14="http://schemas.microsoft.com/office/powerpoint/2010/main" r:embed="rId4"/>
              </p:ext>
            </p:extLst>
          </p:nvPr>
        </p:nvPicPr>
        <p:blipFill>
          <a:blip r:embed="rId7"/>
          <a:stretch>
            <a:fillRect/>
          </a:stretch>
        </p:blipFill>
        <p:spPr>
          <a:xfrm>
            <a:off x="11068007" y="624354"/>
            <a:ext cx="609600" cy="609600"/>
          </a:xfrm>
          <a:prstGeom prst="rect">
            <a:avLst/>
          </a:prstGeom>
        </p:spPr>
      </p:pic>
      <p:sp>
        <p:nvSpPr>
          <p:cNvPr id="8" name="Rectangle 7">
            <a:extLst>
              <a:ext uri="{FF2B5EF4-FFF2-40B4-BE49-F238E27FC236}">
                <a16:creationId xmlns:a16="http://schemas.microsoft.com/office/drawing/2014/main" id="{62DC3770-E5B4-4170-B362-D791BF24E9BD}"/>
              </a:ext>
            </a:extLst>
          </p:cNvPr>
          <p:cNvSpPr/>
          <p:nvPr/>
        </p:nvSpPr>
        <p:spPr>
          <a:xfrm>
            <a:off x="188997" y="344379"/>
            <a:ext cx="7523855" cy="584775"/>
          </a:xfrm>
          <a:prstGeom prst="rect">
            <a:avLst/>
          </a:prstGeom>
        </p:spPr>
        <p:txBody>
          <a:bodyPr wrap="none">
            <a:spAutoFit/>
          </a:bodyPr>
          <a:lstStyle/>
          <a:p>
            <a:r>
              <a:rPr lang="en-GB" sz="3200" b="1" dirty="0">
                <a:solidFill>
                  <a:srgbClr val="800000"/>
                </a:solidFill>
              </a:rPr>
              <a:t>Examples of teaching resources</a:t>
            </a:r>
            <a:r>
              <a:rPr lang="en-GB" sz="3200" b="1">
                <a:solidFill>
                  <a:srgbClr val="800000"/>
                </a:solidFill>
              </a:rPr>
              <a:t>: Early Level</a:t>
            </a:r>
            <a:endParaRPr lang="en-GB" sz="3200" b="1" dirty="0"/>
          </a:p>
        </p:txBody>
      </p:sp>
      <p:pic>
        <p:nvPicPr>
          <p:cNvPr id="3" name="Picture 2">
            <a:extLst>
              <a:ext uri="{FF2B5EF4-FFF2-40B4-BE49-F238E27FC236}">
                <a16:creationId xmlns:a16="http://schemas.microsoft.com/office/drawing/2014/main" id="{461FF83F-DCF8-4BE8-9323-F108D087A2CE}"/>
              </a:ext>
            </a:extLst>
          </p:cNvPr>
          <p:cNvPicPr>
            <a:picLocks noChangeAspect="1"/>
          </p:cNvPicPr>
          <p:nvPr/>
        </p:nvPicPr>
        <p:blipFill>
          <a:blip r:embed="rId8"/>
          <a:stretch>
            <a:fillRect/>
          </a:stretch>
        </p:blipFill>
        <p:spPr>
          <a:xfrm>
            <a:off x="188997" y="1140822"/>
            <a:ext cx="5098045" cy="5294811"/>
          </a:xfrm>
          <a:prstGeom prst="rect">
            <a:avLst/>
          </a:prstGeom>
        </p:spPr>
      </p:pic>
      <p:pic>
        <p:nvPicPr>
          <p:cNvPr id="6" name="Picture 5">
            <a:extLst>
              <a:ext uri="{FF2B5EF4-FFF2-40B4-BE49-F238E27FC236}">
                <a16:creationId xmlns:a16="http://schemas.microsoft.com/office/drawing/2014/main" id="{A0446177-3EC4-47A6-B11B-76C212A5B2F5}"/>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10893286" y="113844"/>
            <a:ext cx="1184723" cy="1329523"/>
          </a:xfrm>
          <a:prstGeom prst="rect">
            <a:avLst/>
          </a:prstGeom>
        </p:spPr>
      </p:pic>
    </p:spTree>
    <p:custDataLst>
      <p:tags r:id="rId1"/>
    </p:custDataLst>
    <p:extLst>
      <p:ext uri="{BB962C8B-B14F-4D97-AF65-F5344CB8AC3E}">
        <p14:creationId xmlns:p14="http://schemas.microsoft.com/office/powerpoint/2010/main" val="1965393871"/>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advTm="18699">
        <p15:prstTrans prst="curtains"/>
      </p:transition>
    </mc:Choice>
    <mc:Fallback xmlns="">
      <p:transition spd="slow" advTm="18699">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5"/>
                                        </p:tgtEl>
                                      </p:cBhvr>
                                    </p:cmd>
                                  </p:childTnLst>
                                </p:cTn>
                              </p:par>
                            </p:childTnLst>
                          </p:cTn>
                        </p:par>
                      </p:childTnLst>
                    </p:cTn>
                  </p:par>
                  <p:par>
                    <p:cTn id="7" fill="hold">
                      <p:stCondLst>
                        <p:cond delay="indefinite"/>
                      </p:stCondLst>
                      <p:childTnLst>
                        <p:par>
                          <p:cTn id="8" fill="hold">
                            <p:stCondLst>
                              <p:cond delay="0"/>
                            </p:stCondLst>
                            <p:childTnLst>
                              <p:par>
                                <p:cTn id="9" presetID="1" presetClass="mediacall" presetSubtype="0" fill="hold" nodeType="clickEffect">
                                  <p:stCondLst>
                                    <p:cond delay="0"/>
                                  </p:stCondLst>
                                  <p:childTnLst>
                                    <p:cmd type="call" cmd="playFrom(0.0)">
                                      <p:cBhvr>
                                        <p:cTn id="10" dur="13570"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11" fill="hold" display="0">
                  <p:stCondLst>
                    <p:cond delay="indefinite"/>
                  </p:stCondLst>
                  <p:endCondLst>
                    <p:cond evt="onStopAudio" delay="0">
                      <p:tgtEl>
                        <p:sldTgt/>
                      </p:tgtEl>
                    </p:cond>
                  </p:endCondLst>
                </p:cTn>
                <p:tgtEl>
                  <p:spTgt spid="4"/>
                </p:tgtEl>
              </p:cMediaNode>
            </p:audio>
            <p:audio isNarration="1">
              <p:cMediaNode vol="80000" showWhenStopped="0">
                <p:cTn id="12" fill="hold" display="0">
                  <p:stCondLst>
                    <p:cond delay="indefinite"/>
                  </p:stCondLst>
                  <p:endCondLst>
                    <p:cond evt="onStopAudio" delay="0">
                      <p:tgtEl>
                        <p:sldTgt/>
                      </p:tgtEl>
                    </p:cond>
                  </p:endCondLst>
                </p:cTn>
                <p:tgtEl>
                  <p:spTgt spid="5"/>
                </p:tgtEl>
              </p:cMediaNode>
            </p:audio>
          </p:childTnLst>
        </p:cTn>
      </p:par>
    </p:tnLst>
  </p:timing>
  <p:extLst>
    <p:ext uri="{E180D4A7-C9FB-4DFB-919C-405C955672EB}">
      <p14:showEvtLst xmlns:p14="http://schemas.microsoft.com/office/powerpoint/2010/main">
        <p14:playEvt time="1116" objId="4"/>
        <p14:stopEvt time="14762" objId="4"/>
      </p14:showEvtLst>
    </p:ext>
  </p:extLs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Audio 3">
            <a:hlinkClick r:id="" action="ppaction://media"/>
            <a:extLst>
              <a:ext uri="{FF2B5EF4-FFF2-40B4-BE49-F238E27FC236}">
                <a16:creationId xmlns:a16="http://schemas.microsoft.com/office/drawing/2014/main" id="{6F754FE9-09F2-47D8-B4E1-4EBA97FD02E2}"/>
              </a:ext>
            </a:extLst>
          </p:cNvPr>
          <p:cNvPicPr>
            <a:picLocks noChangeAspect="1"/>
          </p:cNvPicPr>
          <p:nvPr>
            <a:audioFile r:link="rId3"/>
            <p:extLst>
              <p:ext uri="{DAA4B4D4-6D71-4841-9C94-3DE7FCFB9230}">
                <p14:media xmlns:p14="http://schemas.microsoft.com/office/powerpoint/2010/main" r:embed="rId2"/>
              </p:ext>
            </p:extLst>
          </p:nvPr>
        </p:nvPicPr>
        <p:blipFill>
          <a:blip r:embed="rId7"/>
          <a:stretch>
            <a:fillRect/>
          </a:stretch>
        </p:blipFill>
        <p:spPr>
          <a:xfrm>
            <a:off x="11298965" y="409206"/>
            <a:ext cx="609600" cy="609600"/>
          </a:xfrm>
          <a:prstGeom prst="rect">
            <a:avLst/>
          </a:prstGeom>
        </p:spPr>
      </p:pic>
      <p:pic>
        <p:nvPicPr>
          <p:cNvPr id="3" name="Recorded Sound">
            <a:hlinkClick r:id="" action="ppaction://media"/>
            <a:extLst>
              <a:ext uri="{FF2B5EF4-FFF2-40B4-BE49-F238E27FC236}">
                <a16:creationId xmlns:a16="http://schemas.microsoft.com/office/drawing/2014/main" id="{BE37C02E-5724-4DFF-96DD-C938004C6377}"/>
              </a:ext>
            </a:extLst>
          </p:cNvPr>
          <p:cNvPicPr>
            <a:picLocks noChangeAspect="1"/>
          </p:cNvPicPr>
          <p:nvPr>
            <a:audioFile r:link="rId5"/>
            <p:extLst>
              <p:ext uri="{DAA4B4D4-6D71-4841-9C94-3DE7FCFB9230}">
                <p14:media xmlns:p14="http://schemas.microsoft.com/office/powerpoint/2010/main" r:embed="rId4"/>
              </p:ext>
            </p:extLst>
          </p:nvPr>
        </p:nvPicPr>
        <p:blipFill>
          <a:blip r:embed="rId7"/>
          <a:stretch>
            <a:fillRect/>
          </a:stretch>
        </p:blipFill>
        <p:spPr>
          <a:xfrm>
            <a:off x="11238411" y="344379"/>
            <a:ext cx="609600" cy="609600"/>
          </a:xfrm>
          <a:prstGeom prst="rect">
            <a:avLst/>
          </a:prstGeom>
        </p:spPr>
      </p:pic>
      <p:sp>
        <p:nvSpPr>
          <p:cNvPr id="8" name="Rectangle 7">
            <a:extLst>
              <a:ext uri="{FF2B5EF4-FFF2-40B4-BE49-F238E27FC236}">
                <a16:creationId xmlns:a16="http://schemas.microsoft.com/office/drawing/2014/main" id="{62DC3770-E5B4-4170-B362-D791BF24E9BD}"/>
              </a:ext>
            </a:extLst>
          </p:cNvPr>
          <p:cNvSpPr/>
          <p:nvPr/>
        </p:nvSpPr>
        <p:spPr>
          <a:xfrm>
            <a:off x="188997" y="344379"/>
            <a:ext cx="7418634" cy="584775"/>
          </a:xfrm>
          <a:prstGeom prst="rect">
            <a:avLst/>
          </a:prstGeom>
        </p:spPr>
        <p:txBody>
          <a:bodyPr wrap="none">
            <a:spAutoFit/>
          </a:bodyPr>
          <a:lstStyle/>
          <a:p>
            <a:r>
              <a:rPr lang="en-GB" sz="3200" b="1" dirty="0">
                <a:solidFill>
                  <a:srgbClr val="800000"/>
                </a:solidFill>
              </a:rPr>
              <a:t>Examples of teaching resources: First Level</a:t>
            </a:r>
            <a:endParaRPr lang="en-GB" sz="3200" b="1" dirty="0"/>
          </a:p>
        </p:txBody>
      </p:sp>
      <p:pic>
        <p:nvPicPr>
          <p:cNvPr id="6" name="Picture 5">
            <a:extLst>
              <a:ext uri="{FF2B5EF4-FFF2-40B4-BE49-F238E27FC236}">
                <a16:creationId xmlns:a16="http://schemas.microsoft.com/office/drawing/2014/main" id="{45BD7128-3D88-4D5E-A32C-64D5DE938465}"/>
              </a:ext>
            </a:extLst>
          </p:cNvPr>
          <p:cNvPicPr>
            <a:picLocks noChangeAspect="1"/>
          </p:cNvPicPr>
          <p:nvPr/>
        </p:nvPicPr>
        <p:blipFill>
          <a:blip r:embed="rId8"/>
          <a:stretch>
            <a:fillRect/>
          </a:stretch>
        </p:blipFill>
        <p:spPr>
          <a:xfrm>
            <a:off x="188997" y="1071153"/>
            <a:ext cx="3546898" cy="4735618"/>
          </a:xfrm>
          <a:prstGeom prst="rect">
            <a:avLst/>
          </a:prstGeom>
        </p:spPr>
      </p:pic>
      <p:pic>
        <p:nvPicPr>
          <p:cNvPr id="7" name="Picture 6">
            <a:extLst>
              <a:ext uri="{FF2B5EF4-FFF2-40B4-BE49-F238E27FC236}">
                <a16:creationId xmlns:a16="http://schemas.microsoft.com/office/drawing/2014/main" id="{53A4789C-1870-4FA2-8CDA-4613DCD3BC16}"/>
              </a:ext>
            </a:extLst>
          </p:cNvPr>
          <p:cNvPicPr>
            <a:picLocks noChangeAspect="1"/>
          </p:cNvPicPr>
          <p:nvPr/>
        </p:nvPicPr>
        <p:blipFill>
          <a:blip r:embed="rId9"/>
          <a:stretch>
            <a:fillRect/>
          </a:stretch>
        </p:blipFill>
        <p:spPr>
          <a:xfrm>
            <a:off x="3589781" y="1071035"/>
            <a:ext cx="3525121" cy="4293445"/>
          </a:xfrm>
          <a:prstGeom prst="rect">
            <a:avLst/>
          </a:prstGeom>
        </p:spPr>
      </p:pic>
      <p:pic>
        <p:nvPicPr>
          <p:cNvPr id="9" name="Picture 8">
            <a:extLst>
              <a:ext uri="{FF2B5EF4-FFF2-40B4-BE49-F238E27FC236}">
                <a16:creationId xmlns:a16="http://schemas.microsoft.com/office/drawing/2014/main" id="{60D40FC4-3710-4D82-9A0C-966851475B24}"/>
              </a:ext>
            </a:extLst>
          </p:cNvPr>
          <p:cNvPicPr>
            <a:picLocks noChangeAspect="1"/>
          </p:cNvPicPr>
          <p:nvPr/>
        </p:nvPicPr>
        <p:blipFill>
          <a:blip r:embed="rId10"/>
          <a:stretch>
            <a:fillRect/>
          </a:stretch>
        </p:blipFill>
        <p:spPr>
          <a:xfrm>
            <a:off x="6697139" y="986148"/>
            <a:ext cx="4250721" cy="5268878"/>
          </a:xfrm>
          <a:prstGeom prst="rect">
            <a:avLst/>
          </a:prstGeom>
        </p:spPr>
      </p:pic>
      <p:pic>
        <p:nvPicPr>
          <p:cNvPr id="10" name="Picture 9">
            <a:extLst>
              <a:ext uri="{FF2B5EF4-FFF2-40B4-BE49-F238E27FC236}">
                <a16:creationId xmlns:a16="http://schemas.microsoft.com/office/drawing/2014/main" id="{0E08F74E-A79A-4941-8E82-04F14C9C4D67}"/>
              </a:ext>
            </a:extLst>
          </p:cNvPr>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11008414" y="113844"/>
            <a:ext cx="1069595" cy="1200324"/>
          </a:xfrm>
          <a:prstGeom prst="rect">
            <a:avLst/>
          </a:prstGeom>
        </p:spPr>
      </p:pic>
    </p:spTree>
    <p:custDataLst>
      <p:tags r:id="rId1"/>
    </p:custDataLst>
    <p:extLst>
      <p:ext uri="{BB962C8B-B14F-4D97-AF65-F5344CB8AC3E}">
        <p14:creationId xmlns:p14="http://schemas.microsoft.com/office/powerpoint/2010/main" val="318464130"/>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advTm="23535">
        <p15:prstTrans prst="curtains"/>
      </p:transition>
    </mc:Choice>
    <mc:Fallback xmlns="">
      <p:transition spd="slow" advTm="23535">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4"/>
                                        </p:tgtEl>
                                      </p:cBhvr>
                                    </p:cmd>
                                  </p:childTnLst>
                                </p:cTn>
                              </p:par>
                            </p:childTnLst>
                          </p:cTn>
                        </p:par>
                      </p:childTnLst>
                    </p:cTn>
                  </p:par>
                  <p:par>
                    <p:cTn id="7" fill="hold">
                      <p:stCondLst>
                        <p:cond delay="indefinite"/>
                      </p:stCondLst>
                      <p:childTnLst>
                        <p:par>
                          <p:cTn id="8" fill="hold">
                            <p:stCondLst>
                              <p:cond delay="0"/>
                            </p:stCondLst>
                            <p:childTnLst>
                              <p:par>
                                <p:cTn id="9" presetID="1" presetClass="mediacall" presetSubtype="0" fill="hold" nodeType="clickEffect">
                                  <p:stCondLst>
                                    <p:cond delay="0"/>
                                  </p:stCondLst>
                                  <p:childTnLst>
                                    <p:cmd type="call" cmd="playFrom(0.0)">
                                      <p:cBhvr>
                                        <p:cTn id="10" dur="20095"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11" fill="hold" display="0">
                  <p:stCondLst>
                    <p:cond delay="indefinite"/>
                  </p:stCondLst>
                  <p:endCondLst>
                    <p:cond evt="onStopAudio" delay="0">
                      <p:tgtEl>
                        <p:sldTgt/>
                      </p:tgtEl>
                    </p:cond>
                  </p:endCondLst>
                </p:cTn>
                <p:tgtEl>
                  <p:spTgt spid="3"/>
                </p:tgtEl>
              </p:cMediaNode>
            </p:audio>
            <p:audio isNarration="1">
              <p:cMediaNode vol="80000" showWhenStopped="0">
                <p:cTn id="12" fill="hold" display="0">
                  <p:stCondLst>
                    <p:cond delay="indefinite"/>
                  </p:stCondLst>
                  <p:endCondLst>
                    <p:cond evt="onStopAudio" delay="0">
                      <p:tgtEl>
                        <p:sldTgt/>
                      </p:tgtEl>
                    </p:cond>
                  </p:endCondLst>
                </p:cTn>
                <p:tgtEl>
                  <p:spTgt spid="4"/>
                </p:tgtEl>
              </p:cMediaNode>
            </p:audio>
          </p:childTnLst>
        </p:cTn>
      </p:par>
    </p:tnLst>
  </p:timing>
  <p:extLst>
    <p:ext uri="{E180D4A7-C9FB-4DFB-919C-405C955672EB}">
      <p14:showEvtLst xmlns:p14="http://schemas.microsoft.com/office/powerpoint/2010/main">
        <p14:playEvt time="1205" objId="3"/>
        <p14:stopEvt time="21376" objId="3"/>
      </p14:showEvtLst>
    </p:ext>
  </p:extLst>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9" name="Audio 8">
            <a:hlinkClick r:id="" action="ppaction://media"/>
            <a:extLst>
              <a:ext uri="{FF2B5EF4-FFF2-40B4-BE49-F238E27FC236}">
                <a16:creationId xmlns:a16="http://schemas.microsoft.com/office/drawing/2014/main" id="{D1B950D2-E5AC-4938-955F-CF8D015C9696}"/>
              </a:ext>
            </a:extLst>
          </p:cNvPr>
          <p:cNvPicPr>
            <a:picLocks noChangeAspect="1"/>
          </p:cNvPicPr>
          <p:nvPr>
            <a:audioFile r:link="rId3"/>
            <p:extLst>
              <p:ext uri="{DAA4B4D4-6D71-4841-9C94-3DE7FCFB9230}">
                <p14:media xmlns:p14="http://schemas.microsoft.com/office/powerpoint/2010/main" r:embed="rId2"/>
              </p:ext>
            </p:extLst>
          </p:nvPr>
        </p:nvPicPr>
        <p:blipFill>
          <a:blip r:embed="rId8"/>
          <a:stretch>
            <a:fillRect/>
          </a:stretch>
        </p:blipFill>
        <p:spPr>
          <a:xfrm>
            <a:off x="11353410" y="319554"/>
            <a:ext cx="609600" cy="609600"/>
          </a:xfrm>
          <a:prstGeom prst="rect">
            <a:avLst/>
          </a:prstGeom>
        </p:spPr>
      </p:pic>
      <p:sp>
        <p:nvSpPr>
          <p:cNvPr id="2" name="Title 1"/>
          <p:cNvSpPr>
            <a:spLocks noGrp="1"/>
          </p:cNvSpPr>
          <p:nvPr>
            <p:ph type="ctrTitle"/>
          </p:nvPr>
        </p:nvSpPr>
        <p:spPr>
          <a:xfrm>
            <a:off x="1524000" y="1723293"/>
            <a:ext cx="9144000" cy="1282578"/>
          </a:xfrm>
        </p:spPr>
        <p:txBody>
          <a:bodyPr>
            <a:normAutofit fontScale="90000"/>
          </a:bodyPr>
          <a:lstStyle/>
          <a:p>
            <a:r>
              <a:rPr lang="en-GB" b="1"/>
              <a:t> </a:t>
            </a:r>
            <a:br>
              <a:rPr lang="en-GB" b="1" dirty="0"/>
            </a:br>
            <a:r>
              <a:rPr lang="en-GB" b="1" dirty="0"/>
              <a:t>My body belongs to me </a:t>
            </a:r>
            <a:endParaRPr lang="en-US" b="1" dirty="0">
              <a:latin typeface="Futura Medium" charset="0"/>
              <a:ea typeface="Futura Medium" charset="0"/>
              <a:cs typeface="Futura Medium" charset="0"/>
            </a:endParaRPr>
          </a:p>
        </p:txBody>
      </p:sp>
      <p:sp>
        <p:nvSpPr>
          <p:cNvPr id="3" name="Subtitle 2"/>
          <p:cNvSpPr>
            <a:spLocks noGrp="1"/>
          </p:cNvSpPr>
          <p:nvPr>
            <p:ph type="subTitle" idx="1"/>
          </p:nvPr>
        </p:nvSpPr>
        <p:spPr>
          <a:xfrm>
            <a:off x="1524000" y="3429000"/>
            <a:ext cx="9144000" cy="2438400"/>
          </a:xfrm>
        </p:spPr>
        <p:txBody>
          <a:bodyPr>
            <a:normAutofit/>
          </a:bodyPr>
          <a:lstStyle/>
          <a:p>
            <a:pPr lvl="0" algn="l"/>
            <a:r>
              <a:rPr lang="en-GB" dirty="0"/>
              <a:t>I can talk about what I like about me and my body.</a:t>
            </a:r>
          </a:p>
          <a:p>
            <a:pPr lvl="0" algn="l"/>
            <a:r>
              <a:rPr lang="en-GB"/>
              <a:t>I </a:t>
            </a:r>
            <a:r>
              <a:rPr lang="en-GB" dirty="0"/>
              <a:t>can explain that my body belongs to me.</a:t>
            </a:r>
          </a:p>
          <a:p>
            <a:pPr lvl="0" algn="l"/>
            <a:r>
              <a:rPr lang="en-GB" dirty="0"/>
              <a:t>I can say who I would go to if I have a question or worry.</a:t>
            </a:r>
          </a:p>
          <a:p>
            <a:endParaRPr lang="en-US" dirty="0"/>
          </a:p>
        </p:txBody>
      </p:sp>
      <p:sp>
        <p:nvSpPr>
          <p:cNvPr id="4" name="Footer Placeholder 3"/>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err="1">
                <a:ln>
                  <a:noFill/>
                </a:ln>
                <a:solidFill>
                  <a:prstClr val="black"/>
                </a:solidFill>
                <a:effectLst/>
                <a:uLnTx/>
                <a:uFillTx/>
                <a:latin typeface="Calibri" panose="020F0502020204030204"/>
                <a:ea typeface="+mn-ea"/>
                <a:cs typeface="+mn-cs"/>
              </a:rPr>
              <a:t>rshp.scot</a:t>
            </a:r>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7" name="Rectangle 6">
            <a:extLst>
              <a:ext uri="{FF2B5EF4-FFF2-40B4-BE49-F238E27FC236}">
                <a16:creationId xmlns:a16="http://schemas.microsoft.com/office/drawing/2014/main" id="{A72642DB-E1EB-491F-B668-23B7FCC44429}"/>
              </a:ext>
            </a:extLst>
          </p:cNvPr>
          <p:cNvSpPr/>
          <p:nvPr/>
        </p:nvSpPr>
        <p:spPr>
          <a:xfrm>
            <a:off x="188997" y="344379"/>
            <a:ext cx="7418634" cy="584775"/>
          </a:xfrm>
          <a:prstGeom prst="rect">
            <a:avLst/>
          </a:prstGeom>
        </p:spPr>
        <p:txBody>
          <a:bodyPr wrap="none">
            <a:spAutoFit/>
          </a:bodyPr>
          <a:lstStyle/>
          <a:p>
            <a:r>
              <a:rPr lang="en-GB" sz="3200" b="1" dirty="0">
                <a:solidFill>
                  <a:srgbClr val="800000"/>
                </a:solidFill>
              </a:rPr>
              <a:t>Examples of teaching resources: First Level</a:t>
            </a:r>
            <a:endParaRPr lang="en-GB" sz="3200" b="1" dirty="0"/>
          </a:p>
        </p:txBody>
      </p:sp>
      <p:pic>
        <p:nvPicPr>
          <p:cNvPr id="6" name="Recorded Sound">
            <a:hlinkClick r:id="" action="ppaction://media"/>
            <a:extLst>
              <a:ext uri="{FF2B5EF4-FFF2-40B4-BE49-F238E27FC236}">
                <a16:creationId xmlns:a16="http://schemas.microsoft.com/office/drawing/2014/main" id="{4C621F7D-8A9E-4FA9-8436-DD163FE18F69}"/>
              </a:ext>
            </a:extLst>
          </p:cNvPr>
          <p:cNvPicPr>
            <a:picLocks noChangeAspect="1"/>
          </p:cNvPicPr>
          <p:nvPr>
            <a:audioFile r:link="rId5"/>
            <p:extLst>
              <p:ext uri="{DAA4B4D4-6D71-4841-9C94-3DE7FCFB9230}">
                <p14:media xmlns:p14="http://schemas.microsoft.com/office/powerpoint/2010/main" r:embed="rId4"/>
              </p:ext>
            </p:extLst>
          </p:nvPr>
        </p:nvPicPr>
        <p:blipFill>
          <a:blip r:embed="rId8"/>
          <a:stretch>
            <a:fillRect/>
          </a:stretch>
        </p:blipFill>
        <p:spPr>
          <a:xfrm>
            <a:off x="11238411" y="409206"/>
            <a:ext cx="609600" cy="609600"/>
          </a:xfrm>
          <a:prstGeom prst="rect">
            <a:avLst/>
          </a:prstGeom>
        </p:spPr>
      </p:pic>
      <p:pic>
        <p:nvPicPr>
          <p:cNvPr id="8" name="Picture 7">
            <a:extLst>
              <a:ext uri="{FF2B5EF4-FFF2-40B4-BE49-F238E27FC236}">
                <a16:creationId xmlns:a16="http://schemas.microsoft.com/office/drawing/2014/main" id="{9CCA964A-073A-48D9-8BD2-F9E6382197F0}"/>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11008414" y="113844"/>
            <a:ext cx="1069595" cy="1200324"/>
          </a:xfrm>
          <a:prstGeom prst="rect">
            <a:avLst/>
          </a:prstGeom>
        </p:spPr>
      </p:pic>
    </p:spTree>
    <p:custDataLst>
      <p:tags r:id="rId1"/>
    </p:custDataLst>
    <p:extLst>
      <p:ext uri="{BB962C8B-B14F-4D97-AF65-F5344CB8AC3E}">
        <p14:creationId xmlns:p14="http://schemas.microsoft.com/office/powerpoint/2010/main" val="979449192"/>
      </p:ext>
    </p:extLst>
  </p:cSld>
  <p:clrMapOvr>
    <a:masterClrMapping/>
  </p:clrMapOvr>
  <mc:AlternateContent xmlns:mc="http://schemas.openxmlformats.org/markup-compatibility/2006" xmlns:p14="http://schemas.microsoft.com/office/powerpoint/2010/main">
    <mc:Choice Requires="p14">
      <p:transition spd="slow" p14:dur="2000" advTm="23073"/>
    </mc:Choice>
    <mc:Fallback xmlns="">
      <p:transition spd="slow" advTm="23073"/>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9"/>
                                        </p:tgtEl>
                                      </p:cBhvr>
                                    </p:cmd>
                                  </p:childTnLst>
                                </p:cTn>
                              </p:par>
                            </p:childTnLst>
                          </p:cTn>
                        </p:par>
                      </p:childTnLst>
                    </p:cTn>
                  </p:par>
                  <p:par>
                    <p:cTn id="7" fill="hold">
                      <p:stCondLst>
                        <p:cond delay="indefinite"/>
                      </p:stCondLst>
                      <p:childTnLst>
                        <p:par>
                          <p:cTn id="8" fill="hold">
                            <p:stCondLst>
                              <p:cond delay="0"/>
                            </p:stCondLst>
                            <p:childTnLst>
                              <p:par>
                                <p:cTn id="9" presetID="1" presetClass="mediacall" presetSubtype="0" fill="hold" nodeType="clickEffect">
                                  <p:stCondLst>
                                    <p:cond delay="0"/>
                                  </p:stCondLst>
                                  <p:childTnLst>
                                    <p:cmd type="call" cmd="playFrom(0.0)">
                                      <p:cBhvr>
                                        <p:cTn id="10" dur="19932"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11" fill="hold" display="0">
                  <p:stCondLst>
                    <p:cond delay="indefinite"/>
                  </p:stCondLst>
                  <p:endCondLst>
                    <p:cond evt="onStopAudio" delay="0">
                      <p:tgtEl>
                        <p:sldTgt/>
                      </p:tgtEl>
                    </p:cond>
                  </p:endCondLst>
                </p:cTn>
                <p:tgtEl>
                  <p:spTgt spid="6"/>
                </p:tgtEl>
              </p:cMediaNode>
            </p:audio>
            <p:audio isNarration="1">
              <p:cMediaNode vol="80000" showWhenStopped="0">
                <p:cTn id="12" fill="hold" display="0">
                  <p:stCondLst>
                    <p:cond delay="indefinite"/>
                  </p:stCondLst>
                  <p:endCondLst>
                    <p:cond evt="onStopAudio" delay="0">
                      <p:tgtEl>
                        <p:sldTgt/>
                      </p:tgtEl>
                    </p:cond>
                  </p:endCondLst>
                </p:cTn>
                <p:tgtEl>
                  <p:spTgt spid="9"/>
                </p:tgtEl>
              </p:cMediaNode>
            </p:audio>
          </p:childTnLst>
        </p:cTn>
      </p:par>
    </p:tnLst>
  </p:timing>
  <p:extLst>
    <p:ext uri="{E180D4A7-C9FB-4DFB-919C-405C955672EB}">
      <p14:showEvtLst xmlns:p14="http://schemas.microsoft.com/office/powerpoint/2010/main">
        <p14:playEvt time="1953" objId="6"/>
        <p14:stopEvt time="21957" objId="6"/>
      </p14:showEvtLst>
    </p:ext>
  </p:extLst>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bg1">
            <a:tint val="95000"/>
            <a:satMod val="170000"/>
          </a:schemeClr>
        </a:solidFill>
        <a:effectLst/>
      </p:bgPr>
    </p:bg>
    <p:spTree>
      <p:nvGrpSpPr>
        <p:cNvPr id="1" name=""/>
        <p:cNvGrpSpPr/>
        <p:nvPr/>
      </p:nvGrpSpPr>
      <p:grpSpPr>
        <a:xfrm>
          <a:off x="0" y="0"/>
          <a:ext cx="0" cy="0"/>
          <a:chOff x="0" y="0"/>
          <a:chExt cx="0" cy="0"/>
        </a:xfrm>
      </p:grpSpPr>
      <p:pic>
        <p:nvPicPr>
          <p:cNvPr id="2" name="Recorded Sound">
            <a:hlinkClick r:id="" action="ppaction://media"/>
            <a:extLst>
              <a:ext uri="{FF2B5EF4-FFF2-40B4-BE49-F238E27FC236}">
                <a16:creationId xmlns:a16="http://schemas.microsoft.com/office/drawing/2014/main" id="{055DB706-F2CB-4950-A3B1-BCED8F460F2F}"/>
              </a:ext>
            </a:extLst>
          </p:cNvPr>
          <p:cNvPicPr>
            <a:picLocks noChangeAspect="1"/>
          </p:cNvPicPr>
          <p:nvPr>
            <a:audioFile r:link="rId3"/>
            <p:extLst>
              <p:ext uri="{DAA4B4D4-6D71-4841-9C94-3DE7FCFB9230}">
                <p14:media xmlns:p14="http://schemas.microsoft.com/office/powerpoint/2010/main" r:embed="rId2"/>
              </p:ext>
            </p:extLst>
          </p:nvPr>
        </p:nvPicPr>
        <p:blipFill>
          <a:blip r:embed="rId7"/>
          <a:stretch>
            <a:fillRect/>
          </a:stretch>
        </p:blipFill>
        <p:spPr>
          <a:xfrm>
            <a:off x="10073640" y="593034"/>
            <a:ext cx="609600" cy="609600"/>
          </a:xfrm>
          <a:prstGeom prst="rect">
            <a:avLst/>
          </a:prstGeom>
        </p:spPr>
      </p:pic>
      <p:pic>
        <p:nvPicPr>
          <p:cNvPr id="4" name="Audio 3">
            <a:hlinkClick r:id="" action="ppaction://media"/>
            <a:extLst>
              <a:ext uri="{FF2B5EF4-FFF2-40B4-BE49-F238E27FC236}">
                <a16:creationId xmlns:a16="http://schemas.microsoft.com/office/drawing/2014/main" id="{50FDCCE1-962E-4BD3-AD4C-13640F16E180}"/>
              </a:ext>
            </a:extLst>
          </p:cNvPr>
          <p:cNvPicPr>
            <a:picLocks noChangeAspect="1"/>
          </p:cNvPicPr>
          <p:nvPr>
            <a:audioFile r:link="rId5"/>
            <p:extLst>
              <p:ext uri="{DAA4B4D4-6D71-4841-9C94-3DE7FCFB9230}">
                <p14:media xmlns:p14="http://schemas.microsoft.com/office/powerpoint/2010/main" r:embed="rId4"/>
              </p:ext>
            </p:extLst>
          </p:nvPr>
        </p:nvPicPr>
        <p:blipFill>
          <a:blip r:embed="rId7"/>
          <a:stretch>
            <a:fillRect/>
          </a:stretch>
        </p:blipFill>
        <p:spPr>
          <a:xfrm>
            <a:off x="11366500" y="6032500"/>
            <a:ext cx="609600" cy="609600"/>
          </a:xfrm>
          <a:prstGeom prst="rect">
            <a:avLst/>
          </a:prstGeom>
        </p:spPr>
      </p:pic>
      <p:sp>
        <p:nvSpPr>
          <p:cNvPr id="12" name="Freeform: Shape 11">
            <a:extLst>
              <a:ext uri="{FF2B5EF4-FFF2-40B4-BE49-F238E27FC236}">
                <a16:creationId xmlns:a16="http://schemas.microsoft.com/office/drawing/2014/main" id="{66B332A4-D438-4773-A77F-5ED49A448D9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953768" y="0"/>
            <a:ext cx="8284464" cy="6858000"/>
          </a:xfrm>
          <a:custGeom>
            <a:avLst/>
            <a:gdLst>
              <a:gd name="connsiteX0" fmla="*/ 1818109 w 8284464"/>
              <a:gd name="connsiteY0" fmla="*/ 0 h 6858000"/>
              <a:gd name="connsiteX1" fmla="*/ 6466355 w 8284464"/>
              <a:gd name="connsiteY1" fmla="*/ 0 h 6858000"/>
              <a:gd name="connsiteX2" fmla="*/ 6620596 w 8284464"/>
              <a:gd name="connsiteY2" fmla="*/ 109683 h 6858000"/>
              <a:gd name="connsiteX3" fmla="*/ 8284464 w 8284464"/>
              <a:gd name="connsiteY3" fmla="*/ 3429000 h 6858000"/>
              <a:gd name="connsiteX4" fmla="*/ 6620596 w 8284464"/>
              <a:gd name="connsiteY4" fmla="*/ 6748318 h 6858000"/>
              <a:gd name="connsiteX5" fmla="*/ 6466355 w 8284464"/>
              <a:gd name="connsiteY5" fmla="*/ 6858000 h 6858000"/>
              <a:gd name="connsiteX6" fmla="*/ 1818109 w 8284464"/>
              <a:gd name="connsiteY6" fmla="*/ 6858000 h 6858000"/>
              <a:gd name="connsiteX7" fmla="*/ 1663869 w 8284464"/>
              <a:gd name="connsiteY7" fmla="*/ 6748318 h 6858000"/>
              <a:gd name="connsiteX8" fmla="*/ 0 w 8284464"/>
              <a:gd name="connsiteY8" fmla="*/ 3429000 h 6858000"/>
              <a:gd name="connsiteX9" fmla="*/ 1663869 w 8284464"/>
              <a:gd name="connsiteY9" fmla="*/ 109683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8284464" h="6858000">
                <a:moveTo>
                  <a:pt x="1818109" y="0"/>
                </a:moveTo>
                <a:lnTo>
                  <a:pt x="6466355" y="0"/>
                </a:lnTo>
                <a:lnTo>
                  <a:pt x="6620596" y="109683"/>
                </a:lnTo>
                <a:cubicBezTo>
                  <a:pt x="7630666" y="865069"/>
                  <a:pt x="8284464" y="2070683"/>
                  <a:pt x="8284464" y="3429000"/>
                </a:cubicBezTo>
                <a:cubicBezTo>
                  <a:pt x="8284464" y="4787317"/>
                  <a:pt x="7630666" y="5992931"/>
                  <a:pt x="6620596" y="6748318"/>
                </a:cubicBezTo>
                <a:lnTo>
                  <a:pt x="6466355" y="6858000"/>
                </a:lnTo>
                <a:lnTo>
                  <a:pt x="1818109" y="6858000"/>
                </a:lnTo>
                <a:lnTo>
                  <a:pt x="1663869" y="6748318"/>
                </a:lnTo>
                <a:cubicBezTo>
                  <a:pt x="653798" y="5992931"/>
                  <a:pt x="0" y="4787317"/>
                  <a:pt x="0" y="3429000"/>
                </a:cubicBezTo>
                <a:cubicBezTo>
                  <a:pt x="0" y="2070683"/>
                  <a:pt x="653798" y="865069"/>
                  <a:pt x="1663869" y="109683"/>
                </a:cubicBezTo>
                <a:close/>
              </a:path>
            </a:pathLst>
          </a:custGeom>
          <a:solidFill>
            <a:srgbClr val="FFFFFF">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4" name="Freeform: Shape 13">
            <a:extLst>
              <a:ext uri="{FF2B5EF4-FFF2-40B4-BE49-F238E27FC236}">
                <a16:creationId xmlns:a16="http://schemas.microsoft.com/office/drawing/2014/main" id="{DF9AD32D-FF05-44F4-BD4D-9CEE89B71EB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118360" y="0"/>
            <a:ext cx="7955280" cy="6858000"/>
          </a:xfrm>
          <a:custGeom>
            <a:avLst/>
            <a:gdLst>
              <a:gd name="connsiteX0" fmla="*/ 1962423 w 7955280"/>
              <a:gd name="connsiteY0" fmla="*/ 0 h 6858000"/>
              <a:gd name="connsiteX1" fmla="*/ 5992858 w 7955280"/>
              <a:gd name="connsiteY1" fmla="*/ 0 h 6858000"/>
              <a:gd name="connsiteX2" fmla="*/ 6040191 w 7955280"/>
              <a:gd name="connsiteY2" fmla="*/ 27216 h 6858000"/>
              <a:gd name="connsiteX3" fmla="*/ 7955280 w 7955280"/>
              <a:gd name="connsiteY3" fmla="*/ 3429000 h 6858000"/>
              <a:gd name="connsiteX4" fmla="*/ 6040191 w 7955280"/>
              <a:gd name="connsiteY4" fmla="*/ 6830784 h 6858000"/>
              <a:gd name="connsiteX5" fmla="*/ 5992858 w 7955280"/>
              <a:gd name="connsiteY5" fmla="*/ 6858000 h 6858000"/>
              <a:gd name="connsiteX6" fmla="*/ 1962423 w 7955280"/>
              <a:gd name="connsiteY6" fmla="*/ 6858000 h 6858000"/>
              <a:gd name="connsiteX7" fmla="*/ 1915089 w 7955280"/>
              <a:gd name="connsiteY7" fmla="*/ 6830784 h 6858000"/>
              <a:gd name="connsiteX8" fmla="*/ 0 w 7955280"/>
              <a:gd name="connsiteY8" fmla="*/ 3429000 h 6858000"/>
              <a:gd name="connsiteX9" fmla="*/ 1915089 w 7955280"/>
              <a:gd name="connsiteY9" fmla="*/ 27216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7955280" h="6858000">
                <a:moveTo>
                  <a:pt x="1962423" y="0"/>
                </a:moveTo>
                <a:lnTo>
                  <a:pt x="5992858" y="0"/>
                </a:lnTo>
                <a:lnTo>
                  <a:pt x="6040191" y="27216"/>
                </a:lnTo>
                <a:cubicBezTo>
                  <a:pt x="7188332" y="724844"/>
                  <a:pt x="7955280" y="1987357"/>
                  <a:pt x="7955280" y="3429000"/>
                </a:cubicBezTo>
                <a:cubicBezTo>
                  <a:pt x="7955280" y="4870644"/>
                  <a:pt x="7188332" y="6133157"/>
                  <a:pt x="6040191" y="6830784"/>
                </a:cubicBezTo>
                <a:lnTo>
                  <a:pt x="5992858" y="6858000"/>
                </a:lnTo>
                <a:lnTo>
                  <a:pt x="1962423" y="6858000"/>
                </a:lnTo>
                <a:lnTo>
                  <a:pt x="1915089" y="6830784"/>
                </a:lnTo>
                <a:cubicBezTo>
                  <a:pt x="766948" y="6133157"/>
                  <a:pt x="0" y="4870644"/>
                  <a:pt x="0" y="3429000"/>
                </a:cubicBezTo>
                <a:cubicBezTo>
                  <a:pt x="0" y="1987357"/>
                  <a:pt x="766948" y="724844"/>
                  <a:pt x="1915089" y="27216"/>
                </a:cubicBezTo>
                <a:close/>
              </a:path>
            </a:pathLst>
          </a:cu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7" name="Title 1">
            <a:extLst>
              <a:ext uri="{FF2B5EF4-FFF2-40B4-BE49-F238E27FC236}">
                <a16:creationId xmlns:a16="http://schemas.microsoft.com/office/drawing/2014/main" id="{03F3F2BE-A39E-024F-A65F-111333519CAE}"/>
              </a:ext>
            </a:extLst>
          </p:cNvPr>
          <p:cNvSpPr txBox="1">
            <a:spLocks/>
          </p:cNvSpPr>
          <p:nvPr/>
        </p:nvSpPr>
        <p:spPr>
          <a:xfrm>
            <a:off x="2555631" y="1441938"/>
            <a:ext cx="7080738" cy="3974124"/>
          </a:xfrm>
          <a:prstGeom prst="rect">
            <a:avLst/>
          </a:prstGeom>
        </p:spPr>
        <p:txBody>
          <a:bodyPr vert="horz" lIns="91440" tIns="45720" rIns="91440" bIns="45720" rtlCol="0" anchor="ctr">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600"/>
              </a:spcAft>
              <a:buClrTx/>
              <a:buSzTx/>
              <a:buFontTx/>
              <a:buNone/>
              <a:tabLst/>
              <a:defRPr/>
            </a:pPr>
            <a:r>
              <a:rPr kumimoji="0" lang="en-US" sz="5400" b="1" i="0" u="none" strike="noStrike" kern="1200" cap="none" spc="0" normalizeH="0" baseline="0" noProof="0">
                <a:ln>
                  <a:noFill/>
                </a:ln>
                <a:solidFill>
                  <a:prstClr val="black">
                    <a:lumMod val="95000"/>
                    <a:lumOff val="5000"/>
                  </a:prstClr>
                </a:solidFill>
                <a:effectLst/>
                <a:uLnTx/>
                <a:uFillTx/>
                <a:latin typeface="Calibri Light" panose="020F0302020204030204"/>
                <a:ea typeface="+mj-ea"/>
                <a:cs typeface="+mj-cs"/>
              </a:rPr>
              <a:t>How do I communicate with my body? </a:t>
            </a:r>
            <a:endParaRPr kumimoji="0" lang="en-US" sz="5400" b="0" i="0" u="none" strike="noStrike" kern="1200" cap="none" spc="0" normalizeH="0" baseline="0" noProof="0">
              <a:ln>
                <a:noFill/>
              </a:ln>
              <a:solidFill>
                <a:prstClr val="black">
                  <a:lumMod val="95000"/>
                  <a:lumOff val="5000"/>
                </a:prstClr>
              </a:solidFill>
              <a:effectLst/>
              <a:uLnTx/>
              <a:uFillTx/>
              <a:latin typeface="Calibri Light" panose="020F0302020204030204"/>
              <a:ea typeface="+mj-ea"/>
              <a:cs typeface="+mj-cs"/>
            </a:endParaRPr>
          </a:p>
        </p:txBody>
      </p:sp>
      <p:sp>
        <p:nvSpPr>
          <p:cNvPr id="3" name="Footer Placeholder 2"/>
          <p:cNvSpPr>
            <a:spLocks noGrp="1"/>
          </p:cNvSpPr>
          <p:nvPr>
            <p:ph type="ftr" sz="quarter" idx="11"/>
          </p:nvPr>
        </p:nvSpPr>
        <p:spPr>
          <a:xfrm>
            <a:off x="3892062" y="6199632"/>
            <a:ext cx="4407876" cy="365125"/>
          </a:xfrm>
        </p:spPr>
        <p:txBody>
          <a:bodyPr vert="horz" lIns="91440" tIns="45720" rIns="91440" bIns="45720" rtlCol="0" anchor="ctr">
            <a:normAutofit/>
          </a:bodyPr>
          <a:lstStyle/>
          <a:p>
            <a:pPr marL="0" marR="0" lvl="0" indent="0" algn="ctr" defTabSz="457200" rtl="0" eaLnBrk="1" fontAlgn="auto" latinLnBrk="0" hangingPunct="1">
              <a:lnSpc>
                <a:spcPct val="100000"/>
              </a:lnSpc>
              <a:spcBef>
                <a:spcPts val="0"/>
              </a:spcBef>
              <a:spcAft>
                <a:spcPts val="600"/>
              </a:spcAft>
              <a:buClrTx/>
              <a:buSzTx/>
              <a:buFontTx/>
              <a:buNone/>
              <a:tabLst/>
              <a:defRPr/>
            </a:pPr>
            <a:r>
              <a:rPr kumimoji="0" lang="en-US" sz="1100" b="0" i="0" u="none" strike="noStrike" kern="1200" cap="none" spc="0" normalizeH="0" baseline="0" noProof="0">
                <a:ln>
                  <a:noFill/>
                </a:ln>
                <a:solidFill>
                  <a:prstClr val="black">
                    <a:alpha val="80000"/>
                  </a:prstClr>
                </a:solidFill>
                <a:effectLst/>
                <a:uLnTx/>
                <a:uFillTx/>
                <a:latin typeface="Calibri" panose="020F0502020204030204"/>
                <a:ea typeface="+mn-ea"/>
                <a:cs typeface="+mn-cs"/>
              </a:rPr>
              <a:t>rshp.scot</a:t>
            </a:r>
          </a:p>
        </p:txBody>
      </p:sp>
      <p:sp>
        <p:nvSpPr>
          <p:cNvPr id="5" name="Rectangle 4">
            <a:extLst>
              <a:ext uri="{FF2B5EF4-FFF2-40B4-BE49-F238E27FC236}">
                <a16:creationId xmlns:a16="http://schemas.microsoft.com/office/drawing/2014/main" id="{B9DF6401-2270-4F09-B492-231927B865C7}"/>
              </a:ext>
            </a:extLst>
          </p:cNvPr>
          <p:cNvSpPr/>
          <p:nvPr/>
        </p:nvSpPr>
        <p:spPr>
          <a:xfrm>
            <a:off x="9899374" y="212035"/>
            <a:ext cx="1338469" cy="1229903"/>
          </a:xfrm>
          <a:prstGeom prst="rect">
            <a:avLst/>
          </a:prstGeom>
          <a:solidFill>
            <a:schemeClr val="bg1">
              <a:lumMod val="75000"/>
              <a:lumOff val="25000"/>
            </a:schemeClr>
          </a:solidFill>
          <a:ln>
            <a:solidFill>
              <a:schemeClr val="bg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9" name="Rectangle 8">
            <a:extLst>
              <a:ext uri="{FF2B5EF4-FFF2-40B4-BE49-F238E27FC236}">
                <a16:creationId xmlns:a16="http://schemas.microsoft.com/office/drawing/2014/main" id="{0C8DE182-BEE0-4A23-B493-346DE1E973DA}"/>
              </a:ext>
            </a:extLst>
          </p:cNvPr>
          <p:cNvSpPr/>
          <p:nvPr/>
        </p:nvSpPr>
        <p:spPr>
          <a:xfrm>
            <a:off x="10721008" y="5584680"/>
            <a:ext cx="1338469" cy="1229903"/>
          </a:xfrm>
          <a:prstGeom prst="rect">
            <a:avLst/>
          </a:prstGeom>
          <a:solidFill>
            <a:schemeClr val="bg1">
              <a:lumMod val="75000"/>
              <a:lumOff val="25000"/>
            </a:schemeClr>
          </a:solidFill>
          <a:ln>
            <a:solidFill>
              <a:schemeClr val="bg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custDataLst>
      <p:tags r:id="rId1"/>
    </p:custDataLst>
    <p:extLst>
      <p:ext uri="{BB962C8B-B14F-4D97-AF65-F5344CB8AC3E}">
        <p14:creationId xmlns:p14="http://schemas.microsoft.com/office/powerpoint/2010/main" val="73889762"/>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slow" p14:dur="2000" advTm="8825"/>
    </mc:Choice>
    <mc:Fallback xmlns="">
      <p:transition spd="slow" advTm="8825"/>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4"/>
                                        </p:tgtEl>
                                      </p:cBhvr>
                                    </p:cmd>
                                  </p:childTnLst>
                                </p:cTn>
                              </p:par>
                            </p:childTnLst>
                          </p:cTn>
                        </p:par>
                      </p:childTnLst>
                    </p:cTn>
                  </p:par>
                  <p:par>
                    <p:cTn id="7" fill="hold">
                      <p:stCondLst>
                        <p:cond delay="indefinite"/>
                      </p:stCondLst>
                      <p:childTnLst>
                        <p:par>
                          <p:cTn id="8" fill="hold">
                            <p:stCondLst>
                              <p:cond delay="0"/>
                            </p:stCondLst>
                            <p:childTnLst>
                              <p:par>
                                <p:cTn id="9" presetID="1" presetClass="mediacall" presetSubtype="0" fill="hold" nodeType="clickEffect">
                                  <p:stCondLst>
                                    <p:cond delay="0"/>
                                  </p:stCondLst>
                                  <p:childTnLst>
                                    <p:cmd type="call" cmd="playFrom(0.0)">
                                      <p:cBhvr>
                                        <p:cTn id="10" dur="4444"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11" fill="hold" display="0">
                  <p:stCondLst>
                    <p:cond delay="indefinite"/>
                  </p:stCondLst>
                  <p:endCondLst>
                    <p:cond evt="onStopAudio" delay="0">
                      <p:tgtEl>
                        <p:sldTgt/>
                      </p:tgtEl>
                    </p:cond>
                  </p:endCondLst>
                </p:cTn>
                <p:tgtEl>
                  <p:spTgt spid="2"/>
                </p:tgtEl>
              </p:cMediaNode>
            </p:audio>
            <p:audio isNarration="1">
              <p:cMediaNode vol="80000" showWhenStopped="0">
                <p:cTn id="12" fill="hold" display="0">
                  <p:stCondLst>
                    <p:cond delay="indefinite"/>
                  </p:stCondLst>
                  <p:endCondLst>
                    <p:cond evt="onStopAudio" delay="0">
                      <p:tgtEl>
                        <p:sldTgt/>
                      </p:tgtEl>
                    </p:cond>
                  </p:endCondLst>
                </p:cTn>
                <p:tgtEl>
                  <p:spTgt spid="4"/>
                </p:tgtEl>
              </p:cMediaNode>
            </p:audio>
          </p:childTnLst>
        </p:cTn>
      </p:par>
    </p:tnLst>
  </p:timing>
  <p:extLst>
    <p:ext uri="{E180D4A7-C9FB-4DFB-919C-405C955672EB}">
      <p14:showEvtLst xmlns:p14="http://schemas.microsoft.com/office/powerpoint/2010/main">
        <p14:playEvt time="2600" objId="2"/>
        <p14:stopEvt time="7115" objId="2"/>
      </p14:showEvtLst>
    </p:ext>
  </p:extLs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Audio 6">
            <a:hlinkClick r:id="" action="ppaction://media"/>
            <a:extLst>
              <a:ext uri="{FF2B5EF4-FFF2-40B4-BE49-F238E27FC236}">
                <a16:creationId xmlns:a16="http://schemas.microsoft.com/office/drawing/2014/main" id="{4765DD81-2DE2-41E3-9A1B-4CF9FDDBA3FA}"/>
              </a:ext>
            </a:extLst>
          </p:cNvPr>
          <p:cNvPicPr>
            <a:picLocks noChangeAspect="1"/>
          </p:cNvPicPr>
          <p:nvPr>
            <a:audioFile r:link="rId3"/>
            <p:extLst>
              <p:ext uri="{DAA4B4D4-6D71-4841-9C94-3DE7FCFB9230}">
                <p14:media xmlns:p14="http://schemas.microsoft.com/office/powerpoint/2010/main" r:embed="rId2"/>
              </p:ext>
            </p:extLst>
          </p:nvPr>
        </p:nvPicPr>
        <p:blipFill>
          <a:blip r:embed="rId7"/>
          <a:stretch>
            <a:fillRect/>
          </a:stretch>
        </p:blipFill>
        <p:spPr>
          <a:xfrm>
            <a:off x="10160552" y="3429000"/>
            <a:ext cx="609600" cy="609600"/>
          </a:xfrm>
          <a:prstGeom prst="rect">
            <a:avLst/>
          </a:prstGeom>
        </p:spPr>
      </p:pic>
      <p:pic>
        <p:nvPicPr>
          <p:cNvPr id="5" name="Recorded Sound">
            <a:hlinkClick r:id="" action="ppaction://media"/>
            <a:extLst>
              <a:ext uri="{FF2B5EF4-FFF2-40B4-BE49-F238E27FC236}">
                <a16:creationId xmlns:a16="http://schemas.microsoft.com/office/drawing/2014/main" id="{245DF6F1-8AD8-4EA5-98D5-9483F525D295}"/>
              </a:ext>
            </a:extLst>
          </p:cNvPr>
          <p:cNvPicPr>
            <a:picLocks noChangeAspect="1"/>
          </p:cNvPicPr>
          <p:nvPr>
            <a:audioFile r:link="rId5"/>
            <p:extLst>
              <p:ext uri="{DAA4B4D4-6D71-4841-9C94-3DE7FCFB9230}">
                <p14:media xmlns:p14="http://schemas.microsoft.com/office/powerpoint/2010/main" r:embed="rId4"/>
              </p:ext>
            </p:extLst>
          </p:nvPr>
        </p:nvPicPr>
        <p:blipFill>
          <a:blip r:embed="rId7"/>
          <a:stretch>
            <a:fillRect/>
          </a:stretch>
        </p:blipFill>
        <p:spPr>
          <a:xfrm>
            <a:off x="8666922" y="1806388"/>
            <a:ext cx="609600" cy="609600"/>
          </a:xfrm>
          <a:prstGeom prst="rect">
            <a:avLst/>
          </a:prstGeom>
        </p:spPr>
      </p:pic>
      <p:sp>
        <p:nvSpPr>
          <p:cNvPr id="3" name="Content Placeholder 2">
            <a:extLst>
              <a:ext uri="{FF2B5EF4-FFF2-40B4-BE49-F238E27FC236}">
                <a16:creationId xmlns:a16="http://schemas.microsoft.com/office/drawing/2014/main" id="{B6225106-38C4-4F74-A020-E37E79769058}"/>
              </a:ext>
            </a:extLst>
          </p:cNvPr>
          <p:cNvSpPr>
            <a:spLocks noGrp="1"/>
          </p:cNvSpPr>
          <p:nvPr>
            <p:ph idx="1"/>
          </p:nvPr>
        </p:nvSpPr>
        <p:spPr>
          <a:xfrm>
            <a:off x="648929" y="1806388"/>
            <a:ext cx="3651466" cy="3785419"/>
          </a:xfrm>
        </p:spPr>
        <p:txBody>
          <a:bodyPr>
            <a:normAutofit/>
          </a:bodyPr>
          <a:lstStyle/>
          <a:p>
            <a:pPr marL="0" indent="0">
              <a:buNone/>
            </a:pPr>
            <a:r>
              <a:rPr lang="en-GB" sz="4400" b="1" dirty="0"/>
              <a:t>How do you say YES?</a:t>
            </a:r>
          </a:p>
        </p:txBody>
      </p:sp>
      <p:sp>
        <p:nvSpPr>
          <p:cNvPr id="4" name="Footer Placeholder 3">
            <a:extLst>
              <a:ext uri="{FF2B5EF4-FFF2-40B4-BE49-F238E27FC236}">
                <a16:creationId xmlns:a16="http://schemas.microsoft.com/office/drawing/2014/main" id="{8049572D-0621-4E1E-B0E2-5D476E1B748C}"/>
              </a:ext>
            </a:extLst>
          </p:cNvPr>
          <p:cNvSpPr>
            <a:spLocks noGrp="1"/>
          </p:cNvSpPr>
          <p:nvPr>
            <p:ph type="ftr" sz="quarter" idx="11"/>
          </p:nvPr>
        </p:nvSpPr>
        <p:spPr>
          <a:xfrm>
            <a:off x="648929" y="6356350"/>
            <a:ext cx="3651466" cy="365125"/>
          </a:xfrm>
        </p:spPr>
        <p:txBody>
          <a:bodyPr>
            <a:normAutofit/>
          </a:bodyPr>
          <a:lstStyle/>
          <a:p>
            <a:pPr marL="0" marR="0" lvl="0" indent="0" algn="l" defTabSz="914400" rtl="0" eaLnBrk="1" fontAlgn="auto" latinLnBrk="0" hangingPunct="1">
              <a:lnSpc>
                <a:spcPct val="100000"/>
              </a:lnSpc>
              <a:spcBef>
                <a:spcPts val="0"/>
              </a:spcBef>
              <a:spcAft>
                <a:spcPts val="600"/>
              </a:spcAft>
              <a:buClrTx/>
              <a:buSzTx/>
              <a:buFontTx/>
              <a:buNone/>
              <a:tabLst/>
              <a:defRPr/>
            </a:pPr>
            <a:r>
              <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rPr>
              <a:t>rshp.scot</a:t>
            </a:r>
          </a:p>
        </p:txBody>
      </p:sp>
      <p:pic>
        <p:nvPicPr>
          <p:cNvPr id="6" name="Picture 5">
            <a:extLst>
              <a:ext uri="{FF2B5EF4-FFF2-40B4-BE49-F238E27FC236}">
                <a16:creationId xmlns:a16="http://schemas.microsoft.com/office/drawing/2014/main" id="{7A3431D6-5D3B-47C5-A799-6C0CD1C4EDE4}"/>
              </a:ext>
            </a:extLst>
          </p:cNvPr>
          <p:cNvPicPr>
            <a:picLocks noChangeAspect="1"/>
          </p:cNvPicPr>
          <p:nvPr/>
        </p:nvPicPr>
        <p:blipFill rotWithShape="1">
          <a:blip r:embed="rId8" cstate="screen">
            <a:extLst>
              <a:ext uri="{28A0092B-C50C-407E-A947-70E740481C1C}">
                <a14:useLocalDpi xmlns:a14="http://schemas.microsoft.com/office/drawing/2010/main"/>
              </a:ext>
            </a:extLst>
          </a:blip>
          <a:srcRect r="-2"/>
          <a:stretch/>
        </p:blipFill>
        <p:spPr>
          <a:xfrm>
            <a:off x="4639056" y="10"/>
            <a:ext cx="7552944" cy="6857990"/>
          </a:xfrm>
          <a:prstGeom prst="rect">
            <a:avLst/>
          </a:prstGeom>
          <a:effectLst/>
        </p:spPr>
      </p:pic>
    </p:spTree>
    <p:custDataLst>
      <p:tags r:id="rId1"/>
    </p:custDataLst>
    <p:extLst>
      <p:ext uri="{BB962C8B-B14F-4D97-AF65-F5344CB8AC3E}">
        <p14:creationId xmlns:p14="http://schemas.microsoft.com/office/powerpoint/2010/main" val="4188080071"/>
      </p:ext>
    </p:extLst>
  </p:cSld>
  <p:clrMapOvr>
    <a:masterClrMapping/>
  </p:clrMapOvr>
  <mc:AlternateContent xmlns:mc="http://schemas.openxmlformats.org/markup-compatibility/2006" xmlns:p14="http://schemas.microsoft.com/office/powerpoint/2010/main">
    <mc:Choice Requires="p14">
      <p:transition spd="slow" p14:dur="2000" advTm="7159"/>
    </mc:Choice>
    <mc:Fallback xmlns="">
      <p:transition spd="slow" advTm="7159"/>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7"/>
                                        </p:tgtEl>
                                      </p:cBhvr>
                                    </p:cmd>
                                  </p:childTnLst>
                                </p:cTn>
                              </p:par>
                            </p:childTnLst>
                          </p:cTn>
                        </p:par>
                      </p:childTnLst>
                    </p:cTn>
                  </p:par>
                  <p:par>
                    <p:cTn id="7" fill="hold">
                      <p:stCondLst>
                        <p:cond delay="indefinite"/>
                      </p:stCondLst>
                      <p:childTnLst>
                        <p:par>
                          <p:cTn id="8" fill="hold">
                            <p:stCondLst>
                              <p:cond delay="0"/>
                            </p:stCondLst>
                            <p:childTnLst>
                              <p:par>
                                <p:cTn id="9" presetID="1" presetClass="mediacall" presetSubtype="0" fill="hold" nodeType="clickEffect">
                                  <p:stCondLst>
                                    <p:cond delay="0"/>
                                  </p:stCondLst>
                                  <p:childTnLst>
                                    <p:cmd type="call" cmd="playFrom(0.0)">
                                      <p:cBhvr>
                                        <p:cTn id="10" dur="4862"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11" fill="hold" display="0">
                  <p:stCondLst>
                    <p:cond delay="indefinite"/>
                  </p:stCondLst>
                  <p:endCondLst>
                    <p:cond evt="onStopAudio" delay="0">
                      <p:tgtEl>
                        <p:sldTgt/>
                      </p:tgtEl>
                    </p:cond>
                  </p:endCondLst>
                </p:cTn>
                <p:tgtEl>
                  <p:spTgt spid="5"/>
                </p:tgtEl>
              </p:cMediaNode>
            </p:audio>
            <p:audio isNarration="1">
              <p:cMediaNode vol="80000" showWhenStopped="0">
                <p:cTn id="12" fill="hold" display="0">
                  <p:stCondLst>
                    <p:cond delay="indefinite"/>
                  </p:stCondLst>
                  <p:endCondLst>
                    <p:cond evt="onStopAudio" delay="0">
                      <p:tgtEl>
                        <p:sldTgt/>
                      </p:tgtEl>
                    </p:cond>
                  </p:endCondLst>
                </p:cTn>
                <p:tgtEl>
                  <p:spTgt spid="7"/>
                </p:tgtEl>
              </p:cMediaNode>
            </p:audio>
          </p:childTnLst>
        </p:cTn>
      </p:par>
    </p:tnLst>
  </p:timing>
  <p:extLst>
    <p:ext uri="{E180D4A7-C9FB-4DFB-919C-405C955672EB}">
      <p14:showEvtLst xmlns:p14="http://schemas.microsoft.com/office/powerpoint/2010/main">
        <p14:playEvt time="1957" objId="5"/>
        <p14:stopEvt time="6899" objId="5"/>
      </p14:showEvtLst>
    </p:ext>
  </p:extLs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Audio 6">
            <a:hlinkClick r:id="" action="ppaction://media"/>
            <a:extLst>
              <a:ext uri="{FF2B5EF4-FFF2-40B4-BE49-F238E27FC236}">
                <a16:creationId xmlns:a16="http://schemas.microsoft.com/office/drawing/2014/main" id="{9AC2DA05-C8D2-4978-9E6F-B5799C69BEDB}"/>
              </a:ext>
            </a:extLst>
          </p:cNvPr>
          <p:cNvPicPr>
            <a:picLocks noChangeAspect="1"/>
          </p:cNvPicPr>
          <p:nvPr>
            <a:audioFile r:link="rId3"/>
            <p:extLst>
              <p:ext uri="{DAA4B4D4-6D71-4841-9C94-3DE7FCFB9230}">
                <p14:media xmlns:p14="http://schemas.microsoft.com/office/powerpoint/2010/main" r:embed="rId2"/>
              </p:ext>
            </p:extLst>
          </p:nvPr>
        </p:nvPicPr>
        <p:blipFill>
          <a:blip r:embed="rId7"/>
          <a:stretch>
            <a:fillRect/>
          </a:stretch>
        </p:blipFill>
        <p:spPr>
          <a:xfrm>
            <a:off x="10094291" y="1828800"/>
            <a:ext cx="609600" cy="609600"/>
          </a:xfrm>
          <a:prstGeom prst="rect">
            <a:avLst/>
          </a:prstGeom>
        </p:spPr>
      </p:pic>
      <p:pic>
        <p:nvPicPr>
          <p:cNvPr id="5" name="Recorded Sound">
            <a:hlinkClick r:id="" action="ppaction://media"/>
            <a:extLst>
              <a:ext uri="{FF2B5EF4-FFF2-40B4-BE49-F238E27FC236}">
                <a16:creationId xmlns:a16="http://schemas.microsoft.com/office/drawing/2014/main" id="{0D69E224-F7BB-4058-B45B-A6E7E70285EC}"/>
              </a:ext>
            </a:extLst>
          </p:cNvPr>
          <p:cNvPicPr>
            <a:picLocks noChangeAspect="1"/>
          </p:cNvPicPr>
          <p:nvPr>
            <a:audioFile r:link="rId5"/>
            <p:extLst>
              <p:ext uri="{DAA4B4D4-6D71-4841-9C94-3DE7FCFB9230}">
                <p14:media xmlns:p14="http://schemas.microsoft.com/office/powerpoint/2010/main" r:embed="rId4"/>
              </p:ext>
            </p:extLst>
          </p:nvPr>
        </p:nvPicPr>
        <p:blipFill>
          <a:blip r:embed="rId7"/>
          <a:stretch>
            <a:fillRect/>
          </a:stretch>
        </p:blipFill>
        <p:spPr>
          <a:xfrm>
            <a:off x="8719930" y="857967"/>
            <a:ext cx="609600" cy="609600"/>
          </a:xfrm>
          <a:prstGeom prst="rect">
            <a:avLst/>
          </a:prstGeom>
        </p:spPr>
      </p:pic>
      <p:sp>
        <p:nvSpPr>
          <p:cNvPr id="3" name="Content Placeholder 2">
            <a:extLst>
              <a:ext uri="{FF2B5EF4-FFF2-40B4-BE49-F238E27FC236}">
                <a16:creationId xmlns:a16="http://schemas.microsoft.com/office/drawing/2014/main" id="{D3339888-FF9F-4372-B9C6-23928E33C17F}"/>
              </a:ext>
            </a:extLst>
          </p:cNvPr>
          <p:cNvSpPr>
            <a:spLocks noGrp="1"/>
          </p:cNvSpPr>
          <p:nvPr>
            <p:ph idx="1"/>
          </p:nvPr>
        </p:nvSpPr>
        <p:spPr>
          <a:xfrm>
            <a:off x="648931" y="2438400"/>
            <a:ext cx="3651466" cy="3785419"/>
          </a:xfrm>
        </p:spPr>
        <p:txBody>
          <a:bodyPr>
            <a:normAutofit/>
          </a:bodyPr>
          <a:lstStyle/>
          <a:p>
            <a:pPr marL="0" indent="0">
              <a:buNone/>
            </a:pPr>
            <a:r>
              <a:rPr lang="en-GB" sz="4400" b="1" dirty="0"/>
              <a:t>How do you say NO?</a:t>
            </a:r>
          </a:p>
        </p:txBody>
      </p:sp>
      <p:sp>
        <p:nvSpPr>
          <p:cNvPr id="4" name="Footer Placeholder 3">
            <a:extLst>
              <a:ext uri="{FF2B5EF4-FFF2-40B4-BE49-F238E27FC236}">
                <a16:creationId xmlns:a16="http://schemas.microsoft.com/office/drawing/2014/main" id="{5B1AAFB7-E654-4E8C-BE5B-D63D434AC500}"/>
              </a:ext>
            </a:extLst>
          </p:cNvPr>
          <p:cNvSpPr>
            <a:spLocks noGrp="1"/>
          </p:cNvSpPr>
          <p:nvPr>
            <p:ph type="ftr" sz="quarter" idx="11"/>
          </p:nvPr>
        </p:nvSpPr>
        <p:spPr>
          <a:xfrm>
            <a:off x="648929" y="6356350"/>
            <a:ext cx="3651466" cy="365125"/>
          </a:xfrm>
        </p:spPr>
        <p:txBody>
          <a:bodyPr>
            <a:normAutofit/>
          </a:bodyPr>
          <a:lstStyle/>
          <a:p>
            <a:pPr marL="0" marR="0" lvl="0" indent="0" algn="l" defTabSz="914400" rtl="0" eaLnBrk="1" fontAlgn="auto" latinLnBrk="0" hangingPunct="1">
              <a:lnSpc>
                <a:spcPct val="100000"/>
              </a:lnSpc>
              <a:spcBef>
                <a:spcPts val="0"/>
              </a:spcBef>
              <a:spcAft>
                <a:spcPts val="600"/>
              </a:spcAft>
              <a:buClrTx/>
              <a:buSzTx/>
              <a:buFontTx/>
              <a:buNone/>
              <a:tabLst/>
              <a:defRPr/>
            </a:pPr>
            <a:r>
              <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rPr>
              <a:t>rshp.scot</a:t>
            </a:r>
          </a:p>
        </p:txBody>
      </p:sp>
      <p:pic>
        <p:nvPicPr>
          <p:cNvPr id="6" name="Picture 5">
            <a:extLst>
              <a:ext uri="{FF2B5EF4-FFF2-40B4-BE49-F238E27FC236}">
                <a16:creationId xmlns:a16="http://schemas.microsoft.com/office/drawing/2014/main" id="{977E45EA-C1D3-499A-99F2-0D329F3F451A}"/>
              </a:ext>
            </a:extLst>
          </p:cNvPr>
          <p:cNvPicPr>
            <a:picLocks noChangeAspect="1"/>
          </p:cNvPicPr>
          <p:nvPr/>
        </p:nvPicPr>
        <p:blipFill rotWithShape="1">
          <a:blip r:embed="rId8" cstate="screen">
            <a:extLst>
              <a:ext uri="{28A0092B-C50C-407E-A947-70E740481C1C}">
                <a14:useLocalDpi xmlns:a14="http://schemas.microsoft.com/office/drawing/2010/main"/>
              </a:ext>
            </a:extLst>
          </a:blip>
          <a:srcRect r="-2"/>
          <a:stretch/>
        </p:blipFill>
        <p:spPr>
          <a:xfrm>
            <a:off x="4639056" y="10"/>
            <a:ext cx="7552944" cy="6857990"/>
          </a:xfrm>
          <a:prstGeom prst="rect">
            <a:avLst/>
          </a:prstGeom>
          <a:effectLst/>
        </p:spPr>
      </p:pic>
    </p:spTree>
    <p:custDataLst>
      <p:tags r:id="rId1"/>
    </p:custDataLst>
    <p:extLst>
      <p:ext uri="{BB962C8B-B14F-4D97-AF65-F5344CB8AC3E}">
        <p14:creationId xmlns:p14="http://schemas.microsoft.com/office/powerpoint/2010/main" val="1341887253"/>
      </p:ext>
    </p:extLst>
  </p:cSld>
  <p:clrMapOvr>
    <a:masterClrMapping/>
  </p:clrMapOvr>
  <mc:AlternateContent xmlns:mc="http://schemas.openxmlformats.org/markup-compatibility/2006" xmlns:p14="http://schemas.microsoft.com/office/powerpoint/2010/main">
    <mc:Choice Requires="p14">
      <p:transition spd="slow" p14:dur="2000" advTm="7579"/>
    </mc:Choice>
    <mc:Fallback xmlns="">
      <p:transition spd="slow" advTm="7579"/>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7"/>
                                        </p:tgtEl>
                                      </p:cBhvr>
                                    </p:cmd>
                                  </p:childTnLst>
                                </p:cTn>
                              </p:par>
                            </p:childTnLst>
                          </p:cTn>
                        </p:par>
                      </p:childTnLst>
                    </p:cTn>
                  </p:par>
                  <p:par>
                    <p:cTn id="7" fill="hold">
                      <p:stCondLst>
                        <p:cond delay="indefinite"/>
                      </p:stCondLst>
                      <p:childTnLst>
                        <p:par>
                          <p:cTn id="8" fill="hold">
                            <p:stCondLst>
                              <p:cond delay="0"/>
                            </p:stCondLst>
                            <p:childTnLst>
                              <p:par>
                                <p:cTn id="9" presetID="1" presetClass="mediacall" presetSubtype="0" fill="hold" nodeType="clickEffect">
                                  <p:stCondLst>
                                    <p:cond delay="0"/>
                                  </p:stCondLst>
                                  <p:childTnLst>
                                    <p:cmd type="call" cmd="playFrom(0.0)">
                                      <p:cBhvr>
                                        <p:cTn id="10" dur="5373"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11" fill="hold" display="0">
                  <p:stCondLst>
                    <p:cond delay="indefinite"/>
                  </p:stCondLst>
                  <p:endCondLst>
                    <p:cond evt="onStopAudio" delay="0">
                      <p:tgtEl>
                        <p:sldTgt/>
                      </p:tgtEl>
                    </p:cond>
                  </p:endCondLst>
                </p:cTn>
                <p:tgtEl>
                  <p:spTgt spid="5"/>
                </p:tgtEl>
              </p:cMediaNode>
            </p:audio>
            <p:audio isNarration="1">
              <p:cMediaNode vol="80000" showWhenStopped="0">
                <p:cTn id="12" fill="hold" display="0">
                  <p:stCondLst>
                    <p:cond delay="indefinite"/>
                  </p:stCondLst>
                  <p:endCondLst>
                    <p:cond evt="onStopAudio" delay="0">
                      <p:tgtEl>
                        <p:sldTgt/>
                      </p:tgtEl>
                    </p:cond>
                  </p:endCondLst>
                </p:cTn>
                <p:tgtEl>
                  <p:spTgt spid="7"/>
                </p:tgtEl>
              </p:cMediaNode>
            </p:audio>
          </p:childTnLst>
        </p:cTn>
      </p:par>
    </p:tnLst>
  </p:timing>
  <p:extLst>
    <p:ext uri="{E180D4A7-C9FB-4DFB-919C-405C955672EB}">
      <p14:showEvtLst xmlns:p14="http://schemas.microsoft.com/office/powerpoint/2010/main">
        <p14:playEvt time="1817" objId="5"/>
        <p14:stopEvt time="7271" objId="5"/>
      </p14:showEvtLst>
    </p:ext>
  </p:extLst>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6" name="Audio 5">
            <a:hlinkClick r:id="" action="ppaction://media"/>
            <a:extLst>
              <a:ext uri="{FF2B5EF4-FFF2-40B4-BE49-F238E27FC236}">
                <a16:creationId xmlns:a16="http://schemas.microsoft.com/office/drawing/2014/main" id="{6ACF81C6-2C59-4A7A-85A7-8F76AA79D5CA}"/>
              </a:ext>
            </a:extLst>
          </p:cNvPr>
          <p:cNvPicPr>
            <a:picLocks noChangeAspect="1"/>
          </p:cNvPicPr>
          <p:nvPr>
            <a:audioFile r:link="rId3"/>
            <p:extLst>
              <p:ext uri="{DAA4B4D4-6D71-4841-9C94-3DE7FCFB9230}">
                <p14:media xmlns:p14="http://schemas.microsoft.com/office/powerpoint/2010/main" r:embed="rId2"/>
              </p:ext>
            </p:extLst>
          </p:nvPr>
        </p:nvPicPr>
        <p:blipFill>
          <a:blip r:embed="rId7"/>
          <a:stretch>
            <a:fillRect/>
          </a:stretch>
        </p:blipFill>
        <p:spPr>
          <a:xfrm>
            <a:off x="3917275" y="1764579"/>
            <a:ext cx="609600" cy="609600"/>
          </a:xfrm>
          <a:prstGeom prst="rect">
            <a:avLst/>
          </a:prstGeom>
        </p:spPr>
      </p:pic>
      <p:pic>
        <p:nvPicPr>
          <p:cNvPr id="5" name="Recorded Sound">
            <a:hlinkClick r:id="" action="ppaction://media"/>
            <a:extLst>
              <a:ext uri="{FF2B5EF4-FFF2-40B4-BE49-F238E27FC236}">
                <a16:creationId xmlns:a16="http://schemas.microsoft.com/office/drawing/2014/main" id="{BC0BB514-E99A-49D3-9BF1-7CFBE6F6FAFF}"/>
              </a:ext>
            </a:extLst>
          </p:cNvPr>
          <p:cNvPicPr>
            <a:picLocks noChangeAspect="1"/>
          </p:cNvPicPr>
          <p:nvPr>
            <a:audioFile r:link="rId5"/>
            <p:extLst>
              <p:ext uri="{DAA4B4D4-6D71-4841-9C94-3DE7FCFB9230}">
                <p14:media xmlns:p14="http://schemas.microsoft.com/office/powerpoint/2010/main" r:embed="rId4"/>
              </p:ext>
            </p:extLst>
          </p:nvPr>
        </p:nvPicPr>
        <p:blipFill>
          <a:blip r:embed="rId7"/>
          <a:stretch>
            <a:fillRect/>
          </a:stretch>
        </p:blipFill>
        <p:spPr>
          <a:xfrm>
            <a:off x="3829283" y="1553206"/>
            <a:ext cx="609600" cy="609600"/>
          </a:xfrm>
          <a:prstGeom prst="rect">
            <a:avLst/>
          </a:prstGeom>
        </p:spPr>
      </p:pic>
      <p:sp>
        <p:nvSpPr>
          <p:cNvPr id="18" name="Freeform: Shape 17">
            <a:extLst>
              <a:ext uri="{FF2B5EF4-FFF2-40B4-BE49-F238E27FC236}">
                <a16:creationId xmlns:a16="http://schemas.microsoft.com/office/drawing/2014/main" id="{E862BE82-D00D-42C1-BF16-93AA37870C3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008"/>
            <a:ext cx="5609220" cy="5840278"/>
          </a:xfrm>
          <a:custGeom>
            <a:avLst/>
            <a:gdLst>
              <a:gd name="connsiteX0" fmla="*/ 0 w 5609220"/>
              <a:gd name="connsiteY0" fmla="*/ 0 h 5840278"/>
              <a:gd name="connsiteX1" fmla="*/ 4637091 w 5609220"/>
              <a:gd name="connsiteY1" fmla="*/ 0 h 5840278"/>
              <a:gd name="connsiteX2" fmla="*/ 4822569 w 5609220"/>
              <a:gd name="connsiteY2" fmla="*/ 204077 h 5840278"/>
              <a:gd name="connsiteX3" fmla="*/ 5609220 w 5609220"/>
              <a:gd name="connsiteY3" fmla="*/ 2395363 h 5840278"/>
              <a:gd name="connsiteX4" fmla="*/ 2164305 w 5609220"/>
              <a:gd name="connsiteY4" fmla="*/ 5840278 h 5840278"/>
              <a:gd name="connsiteX5" fmla="*/ 238220 w 5609220"/>
              <a:gd name="connsiteY5" fmla="*/ 5251941 h 5840278"/>
              <a:gd name="connsiteX6" fmla="*/ 0 w 5609220"/>
              <a:gd name="connsiteY6" fmla="*/ 5073803 h 58402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609220" h="5840278">
                <a:moveTo>
                  <a:pt x="0" y="0"/>
                </a:moveTo>
                <a:lnTo>
                  <a:pt x="4637091" y="0"/>
                </a:lnTo>
                <a:lnTo>
                  <a:pt x="4822569" y="204077"/>
                </a:lnTo>
                <a:cubicBezTo>
                  <a:pt x="5314007" y="799562"/>
                  <a:pt x="5609220" y="1562987"/>
                  <a:pt x="5609220" y="2395363"/>
                </a:cubicBezTo>
                <a:cubicBezTo>
                  <a:pt x="5609220" y="4297937"/>
                  <a:pt x="4066879" y="5840278"/>
                  <a:pt x="2164305" y="5840278"/>
                </a:cubicBezTo>
                <a:cubicBezTo>
                  <a:pt x="1450840" y="5840278"/>
                  <a:pt x="788032" y="5623387"/>
                  <a:pt x="238220" y="5251941"/>
                </a:cubicBezTo>
                <a:lnTo>
                  <a:pt x="0" y="5073803"/>
                </a:lnTo>
                <a:close/>
              </a:path>
            </a:pathLst>
          </a:custGeom>
          <a:solidFill>
            <a:schemeClr val="bg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0" name="Freeform: Shape 19">
            <a:extLst>
              <a:ext uri="{FF2B5EF4-FFF2-40B4-BE49-F238E27FC236}">
                <a16:creationId xmlns:a16="http://schemas.microsoft.com/office/drawing/2014/main" id="{F6D92C2D-1D3D-4974-918C-06579FB354A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333" y="-2"/>
            <a:ext cx="5441859" cy="5654940"/>
          </a:xfrm>
          <a:custGeom>
            <a:avLst/>
            <a:gdLst>
              <a:gd name="connsiteX0" fmla="*/ 0 w 5441859"/>
              <a:gd name="connsiteY0" fmla="*/ 0 h 5654940"/>
              <a:gd name="connsiteX1" fmla="*/ 4400492 w 5441859"/>
              <a:gd name="connsiteY1" fmla="*/ 0 h 5654940"/>
              <a:gd name="connsiteX2" fmla="*/ 4484767 w 5441859"/>
              <a:gd name="connsiteY2" fmla="*/ 76595 h 5654940"/>
              <a:gd name="connsiteX3" fmla="*/ 5441859 w 5441859"/>
              <a:gd name="connsiteY3" fmla="*/ 2387221 h 5654940"/>
              <a:gd name="connsiteX4" fmla="*/ 2174140 w 5441859"/>
              <a:gd name="connsiteY4" fmla="*/ 5654940 h 5654940"/>
              <a:gd name="connsiteX5" fmla="*/ 156693 w 5441859"/>
              <a:gd name="connsiteY5" fmla="*/ 4957981 h 5654940"/>
              <a:gd name="connsiteX6" fmla="*/ 0 w 5441859"/>
              <a:gd name="connsiteY6" fmla="*/ 4820612 h 56549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441859" h="5654940">
                <a:moveTo>
                  <a:pt x="0" y="0"/>
                </a:moveTo>
                <a:lnTo>
                  <a:pt x="4400492" y="0"/>
                </a:lnTo>
                <a:lnTo>
                  <a:pt x="4484767" y="76595"/>
                </a:lnTo>
                <a:cubicBezTo>
                  <a:pt x="5076108" y="667936"/>
                  <a:pt x="5441859" y="1484866"/>
                  <a:pt x="5441859" y="2387221"/>
                </a:cubicBezTo>
                <a:cubicBezTo>
                  <a:pt x="5441859" y="4191932"/>
                  <a:pt x="3978851" y="5654940"/>
                  <a:pt x="2174140" y="5654940"/>
                </a:cubicBezTo>
                <a:cubicBezTo>
                  <a:pt x="1412778" y="5654940"/>
                  <a:pt x="712231" y="5394557"/>
                  <a:pt x="156693" y="4957981"/>
                </a:cubicBezTo>
                <a:lnTo>
                  <a:pt x="0" y="4820612"/>
                </a:lnTo>
                <a:close/>
              </a:path>
            </a:pathLst>
          </a:custGeom>
          <a:solidFill>
            <a:schemeClr val="bg1">
              <a:alpha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1C8E7E2E-847F-422C-9EB9-A9BCEA824DCB}"/>
              </a:ext>
            </a:extLst>
          </p:cNvPr>
          <p:cNvSpPr>
            <a:spLocks noGrp="1"/>
          </p:cNvSpPr>
          <p:nvPr>
            <p:ph type="title"/>
          </p:nvPr>
        </p:nvSpPr>
        <p:spPr>
          <a:xfrm>
            <a:off x="750242" y="632990"/>
            <a:ext cx="4062643" cy="1043409"/>
          </a:xfrm>
        </p:spPr>
        <p:txBody>
          <a:bodyPr>
            <a:normAutofit/>
          </a:bodyPr>
          <a:lstStyle/>
          <a:p>
            <a:endParaRPr lang="en-GB" sz="3600"/>
          </a:p>
        </p:txBody>
      </p:sp>
      <p:sp>
        <p:nvSpPr>
          <p:cNvPr id="3" name="Content Placeholder 2">
            <a:extLst>
              <a:ext uri="{FF2B5EF4-FFF2-40B4-BE49-F238E27FC236}">
                <a16:creationId xmlns:a16="http://schemas.microsoft.com/office/drawing/2014/main" id="{016F1079-9E71-48C3-9B44-D3E186322008}"/>
              </a:ext>
            </a:extLst>
          </p:cNvPr>
          <p:cNvSpPr>
            <a:spLocks noGrp="1"/>
          </p:cNvSpPr>
          <p:nvPr>
            <p:ph idx="1"/>
          </p:nvPr>
        </p:nvSpPr>
        <p:spPr>
          <a:xfrm>
            <a:off x="6670774" y="1285680"/>
            <a:ext cx="5176083" cy="2754086"/>
          </a:xfrm>
        </p:spPr>
        <p:txBody>
          <a:bodyPr anchor="t">
            <a:normAutofit/>
          </a:bodyPr>
          <a:lstStyle/>
          <a:p>
            <a:pPr marL="0" indent="0">
              <a:buNone/>
            </a:pPr>
            <a:r>
              <a:rPr lang="en-GB" sz="4800" b="1" dirty="0"/>
              <a:t>How do you say goodbye?</a:t>
            </a:r>
          </a:p>
        </p:txBody>
      </p:sp>
      <p:sp>
        <p:nvSpPr>
          <p:cNvPr id="4" name="Footer Placeholder 3">
            <a:extLst>
              <a:ext uri="{FF2B5EF4-FFF2-40B4-BE49-F238E27FC236}">
                <a16:creationId xmlns:a16="http://schemas.microsoft.com/office/drawing/2014/main" id="{77CB1B13-BCFF-49D5-886B-780AAAFECA88}"/>
              </a:ext>
            </a:extLst>
          </p:cNvPr>
          <p:cNvSpPr>
            <a:spLocks noGrp="1"/>
          </p:cNvSpPr>
          <p:nvPr>
            <p:ph type="ftr" sz="quarter" idx="11"/>
          </p:nvPr>
        </p:nvSpPr>
        <p:spPr>
          <a:xfrm>
            <a:off x="569039" y="5513911"/>
            <a:ext cx="3246992" cy="617260"/>
          </a:xfrm>
        </p:spPr>
        <p:txBody>
          <a:bodyPr>
            <a:normAutofit/>
          </a:bodyPr>
          <a:lstStyle/>
          <a:p>
            <a:pPr marL="0" marR="0" lvl="0" indent="0" algn="l" defTabSz="914400" rtl="0" eaLnBrk="1" fontAlgn="auto" latinLnBrk="0" hangingPunct="1">
              <a:lnSpc>
                <a:spcPct val="100000"/>
              </a:lnSpc>
              <a:spcBef>
                <a:spcPts val="0"/>
              </a:spcBef>
              <a:spcAft>
                <a:spcPts val="600"/>
              </a:spcAft>
              <a:buClrTx/>
              <a:buSzTx/>
              <a:buFontTx/>
              <a:buNone/>
              <a:tabLst/>
              <a:defRPr/>
            </a:pPr>
            <a:r>
              <a:rPr kumimoji="0" lang="en-US" sz="1100" b="0" i="0" u="none" strike="noStrike" kern="1200" cap="none" spc="0" normalizeH="0" baseline="0" noProof="0" dirty="0" err="1">
                <a:ln>
                  <a:noFill/>
                </a:ln>
                <a:solidFill>
                  <a:prstClr val="black"/>
                </a:solidFill>
                <a:effectLst/>
                <a:uLnTx/>
                <a:uFillTx/>
                <a:latin typeface="Calibri" panose="020F0502020204030204"/>
                <a:ea typeface="+mn-ea"/>
                <a:cs typeface="+mn-cs"/>
              </a:rPr>
              <a:t>rshp.scot</a:t>
            </a:r>
            <a:endParaRPr kumimoji="0" lang="en-US" sz="11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pic>
        <p:nvPicPr>
          <p:cNvPr id="7" name="Picture 6" descr="A person posing for the camera&#10;&#10;Description automatically generated">
            <a:extLst>
              <a:ext uri="{FF2B5EF4-FFF2-40B4-BE49-F238E27FC236}">
                <a16:creationId xmlns:a16="http://schemas.microsoft.com/office/drawing/2014/main" id="{B3816D0F-7E6E-4AE0-9120-020A824ED81F}"/>
              </a:ext>
            </a:extLst>
          </p:cNvPr>
          <p:cNvPicPr>
            <a:picLocks noChangeAspect="1"/>
          </p:cNvPicPr>
          <p:nvPr/>
        </p:nvPicPr>
        <p:blipFill>
          <a:blip r:embed="rId8" cstate="screen">
            <a:extLst>
              <a:ext uri="{28A0092B-C50C-407E-A947-70E740481C1C}">
                <a14:useLocalDpi xmlns:a14="http://schemas.microsoft.com/office/drawing/2010/main"/>
              </a:ext>
            </a:extLst>
          </a:blip>
          <a:stretch>
            <a:fillRect/>
          </a:stretch>
        </p:blipFill>
        <p:spPr>
          <a:xfrm>
            <a:off x="87993" y="181605"/>
            <a:ext cx="6494789" cy="6494789"/>
          </a:xfrm>
          <a:prstGeom prst="rect">
            <a:avLst/>
          </a:prstGeom>
        </p:spPr>
      </p:pic>
    </p:spTree>
    <p:custDataLst>
      <p:tags r:id="rId1"/>
    </p:custDataLst>
    <p:extLst>
      <p:ext uri="{BB962C8B-B14F-4D97-AF65-F5344CB8AC3E}">
        <p14:creationId xmlns:p14="http://schemas.microsoft.com/office/powerpoint/2010/main" val="453027089"/>
      </p:ext>
    </p:extLst>
  </p:cSld>
  <p:clrMapOvr>
    <a:masterClrMapping/>
  </p:clrMapOvr>
  <mc:AlternateContent xmlns:mc="http://schemas.openxmlformats.org/markup-compatibility/2006" xmlns:p14="http://schemas.microsoft.com/office/powerpoint/2010/main">
    <mc:Choice Requires="p14">
      <p:transition spd="slow" p14:dur="2000" advTm="7694"/>
    </mc:Choice>
    <mc:Fallback xmlns="">
      <p:transition spd="slow" advTm="7694"/>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6"/>
                                        </p:tgtEl>
                                      </p:cBhvr>
                                    </p:cmd>
                                  </p:childTnLst>
                                </p:cTn>
                              </p:par>
                            </p:childTnLst>
                          </p:cTn>
                        </p:par>
                      </p:childTnLst>
                    </p:cTn>
                  </p:par>
                  <p:par>
                    <p:cTn id="7" fill="hold">
                      <p:stCondLst>
                        <p:cond delay="indefinite"/>
                      </p:stCondLst>
                      <p:childTnLst>
                        <p:par>
                          <p:cTn id="8" fill="hold">
                            <p:stCondLst>
                              <p:cond delay="0"/>
                            </p:stCondLst>
                            <p:childTnLst>
                              <p:par>
                                <p:cTn id="9" presetID="1" presetClass="mediacall" presetSubtype="0" fill="hold" nodeType="clickEffect">
                                  <p:stCondLst>
                                    <p:cond delay="0"/>
                                  </p:stCondLst>
                                  <p:childTnLst>
                                    <p:cmd type="call" cmd="playFrom(0.0)">
                                      <p:cBhvr>
                                        <p:cTn id="10" dur="5350"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11" fill="hold" display="0">
                  <p:stCondLst>
                    <p:cond delay="indefinite"/>
                  </p:stCondLst>
                  <p:endCondLst>
                    <p:cond evt="onStopAudio" delay="0">
                      <p:tgtEl>
                        <p:sldTgt/>
                      </p:tgtEl>
                    </p:cond>
                  </p:endCondLst>
                </p:cTn>
                <p:tgtEl>
                  <p:spTgt spid="5"/>
                </p:tgtEl>
              </p:cMediaNode>
            </p:audio>
            <p:audio isNarration="1">
              <p:cMediaNode vol="80000" showWhenStopped="0">
                <p:cTn id="12" fill="hold" display="0">
                  <p:stCondLst>
                    <p:cond delay="indefinite"/>
                  </p:stCondLst>
                  <p:endCondLst>
                    <p:cond evt="onStopAudio" delay="0">
                      <p:tgtEl>
                        <p:sldTgt/>
                      </p:tgtEl>
                    </p:cond>
                  </p:endCondLst>
                </p:cTn>
                <p:tgtEl>
                  <p:spTgt spid="6"/>
                </p:tgtEl>
              </p:cMediaNode>
            </p:audio>
          </p:childTnLst>
        </p:cTn>
      </p:par>
    </p:tnLst>
  </p:timing>
  <p:extLst>
    <p:ext uri="{E180D4A7-C9FB-4DFB-919C-405C955672EB}">
      <p14:showEvtLst xmlns:p14="http://schemas.microsoft.com/office/powerpoint/2010/main">
        <p14:playEvt time="1980" objId="5"/>
        <p14:stopEvt time="7399" objId="5"/>
      </p14:showEvtLst>
    </p:ext>
  </p:extLst>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2" name="Recorded Sound">
            <a:hlinkClick r:id="" action="ppaction://media"/>
            <a:extLst>
              <a:ext uri="{FF2B5EF4-FFF2-40B4-BE49-F238E27FC236}">
                <a16:creationId xmlns:a16="http://schemas.microsoft.com/office/drawing/2014/main" id="{F704DA4A-C341-47A3-85E3-C1BDB99079EC}"/>
              </a:ext>
            </a:extLst>
          </p:cNvPr>
          <p:cNvPicPr>
            <a:picLocks noChangeAspect="1"/>
          </p:cNvPicPr>
          <p:nvPr>
            <a:audioFile r:link="rId3"/>
            <p:extLst>
              <p:ext uri="{DAA4B4D4-6D71-4841-9C94-3DE7FCFB9230}">
                <p14:media xmlns:p14="http://schemas.microsoft.com/office/powerpoint/2010/main" r:embed="rId2"/>
              </p:ext>
            </p:extLst>
          </p:nvPr>
        </p:nvPicPr>
        <p:blipFill>
          <a:blip r:embed="rId7"/>
          <a:stretch>
            <a:fillRect/>
          </a:stretch>
        </p:blipFill>
        <p:spPr>
          <a:xfrm>
            <a:off x="7301948" y="1536290"/>
            <a:ext cx="609600" cy="609600"/>
          </a:xfrm>
          <a:prstGeom prst="rect">
            <a:avLst/>
          </a:prstGeom>
        </p:spPr>
      </p:pic>
      <p:sp>
        <p:nvSpPr>
          <p:cNvPr id="3" name="Content Placeholder 2">
            <a:extLst>
              <a:ext uri="{FF2B5EF4-FFF2-40B4-BE49-F238E27FC236}">
                <a16:creationId xmlns:a16="http://schemas.microsoft.com/office/drawing/2014/main" id="{C050FE83-E6F9-41CA-A382-DF5F0E90152A}"/>
              </a:ext>
            </a:extLst>
          </p:cNvPr>
          <p:cNvSpPr>
            <a:spLocks noGrp="1"/>
          </p:cNvSpPr>
          <p:nvPr>
            <p:ph idx="1"/>
          </p:nvPr>
        </p:nvSpPr>
        <p:spPr>
          <a:xfrm>
            <a:off x="987590" y="1536290"/>
            <a:ext cx="3651466" cy="3785419"/>
          </a:xfrm>
        </p:spPr>
        <p:txBody>
          <a:bodyPr>
            <a:normAutofit/>
          </a:bodyPr>
          <a:lstStyle/>
          <a:p>
            <a:pPr marL="0" indent="0">
              <a:buNone/>
            </a:pPr>
            <a:r>
              <a:rPr lang="en-GB" sz="4800" b="1" dirty="0"/>
              <a:t>How do you say hello?</a:t>
            </a:r>
          </a:p>
        </p:txBody>
      </p:sp>
      <p:sp>
        <p:nvSpPr>
          <p:cNvPr id="4" name="Footer Placeholder 3">
            <a:extLst>
              <a:ext uri="{FF2B5EF4-FFF2-40B4-BE49-F238E27FC236}">
                <a16:creationId xmlns:a16="http://schemas.microsoft.com/office/drawing/2014/main" id="{A9EBE6C8-95A6-4861-B056-C590C7553851}"/>
              </a:ext>
            </a:extLst>
          </p:cNvPr>
          <p:cNvSpPr>
            <a:spLocks noGrp="1"/>
          </p:cNvSpPr>
          <p:nvPr>
            <p:ph type="ftr" sz="quarter" idx="11"/>
          </p:nvPr>
        </p:nvSpPr>
        <p:spPr>
          <a:xfrm>
            <a:off x="648929" y="6356350"/>
            <a:ext cx="3651466" cy="365125"/>
          </a:xfrm>
        </p:spPr>
        <p:txBody>
          <a:bodyPr>
            <a:normAutofit/>
          </a:bodyPr>
          <a:lstStyle/>
          <a:p>
            <a:pPr marL="0" marR="0" lvl="0" indent="0" algn="l" defTabSz="914400" rtl="0" eaLnBrk="1" fontAlgn="auto" latinLnBrk="0" hangingPunct="1">
              <a:lnSpc>
                <a:spcPct val="100000"/>
              </a:lnSpc>
              <a:spcBef>
                <a:spcPts val="0"/>
              </a:spcBef>
              <a:spcAft>
                <a:spcPts val="600"/>
              </a:spcAft>
              <a:buClrTx/>
              <a:buSzTx/>
              <a:buFontTx/>
              <a:buNone/>
              <a:tabLst/>
              <a:defRPr/>
            </a:pPr>
            <a:r>
              <a:rPr kumimoji="0" lang="en-US" sz="1200" b="0" i="0" u="none" strike="noStrike" kern="1200" cap="none" spc="0" normalizeH="0" baseline="0" noProof="0" dirty="0" err="1">
                <a:ln>
                  <a:noFill/>
                </a:ln>
                <a:solidFill>
                  <a:prstClr val="black">
                    <a:tint val="75000"/>
                  </a:prstClr>
                </a:solidFill>
                <a:effectLst/>
                <a:uLnTx/>
                <a:uFillTx/>
                <a:latin typeface="Calibri" panose="020F0502020204030204"/>
                <a:ea typeface="+mn-ea"/>
                <a:cs typeface="+mn-cs"/>
              </a:rPr>
              <a:t>rshp.scot</a:t>
            </a:r>
            <a:endParaRPr kumimoji="0" lang="en-US" sz="1200" b="0" i="0" u="none" strike="noStrike" kern="1200" cap="none" spc="0" normalizeH="0" baseline="0" noProof="0" dirty="0">
              <a:ln>
                <a:noFill/>
              </a:ln>
              <a:solidFill>
                <a:prstClr val="black">
                  <a:tint val="75000"/>
                </a:prstClr>
              </a:solidFill>
              <a:effectLst/>
              <a:uLnTx/>
              <a:uFillTx/>
              <a:latin typeface="Calibri" panose="020F0502020204030204"/>
              <a:ea typeface="+mn-ea"/>
              <a:cs typeface="+mn-cs"/>
            </a:endParaRPr>
          </a:p>
        </p:txBody>
      </p:sp>
      <p:pic>
        <p:nvPicPr>
          <p:cNvPr id="6" name="Picture 5" descr="A picture containing person&#10;&#10;Description automatically generated">
            <a:extLst>
              <a:ext uri="{FF2B5EF4-FFF2-40B4-BE49-F238E27FC236}">
                <a16:creationId xmlns:a16="http://schemas.microsoft.com/office/drawing/2014/main" id="{1BB7308A-9EA3-44FE-A86C-64879A84E0AF}"/>
              </a:ext>
            </a:extLst>
          </p:cNvPr>
          <p:cNvPicPr>
            <a:picLocks noChangeAspect="1"/>
          </p:cNvPicPr>
          <p:nvPr/>
        </p:nvPicPr>
        <p:blipFill rotWithShape="1">
          <a:blip r:embed="rId8" cstate="screen">
            <a:extLst>
              <a:ext uri="{28A0092B-C50C-407E-A947-70E740481C1C}">
                <a14:useLocalDpi xmlns:a14="http://schemas.microsoft.com/office/drawing/2010/main"/>
              </a:ext>
            </a:extLst>
          </a:blip>
          <a:srcRect r="-2"/>
          <a:stretch/>
        </p:blipFill>
        <p:spPr>
          <a:xfrm>
            <a:off x="4639056" y="-136515"/>
            <a:ext cx="7552944" cy="6857990"/>
          </a:xfrm>
          <a:prstGeom prst="rect">
            <a:avLst/>
          </a:prstGeom>
          <a:effectLst/>
        </p:spPr>
      </p:pic>
      <p:pic>
        <p:nvPicPr>
          <p:cNvPr id="5" name="Audio 4">
            <a:hlinkClick r:id="" action="ppaction://media"/>
            <a:extLst>
              <a:ext uri="{FF2B5EF4-FFF2-40B4-BE49-F238E27FC236}">
                <a16:creationId xmlns:a16="http://schemas.microsoft.com/office/drawing/2014/main" id="{C8B3636B-CCDA-44CE-BE01-7FBF6327261B}"/>
              </a:ext>
            </a:extLst>
          </p:cNvPr>
          <p:cNvPicPr>
            <a:picLocks noChangeAspect="1"/>
          </p:cNvPicPr>
          <p:nvPr>
            <a:audioFile r:link="rId5"/>
            <p:extLst>
              <p:ext uri="{DAA4B4D4-6D71-4841-9C94-3DE7FCFB9230}">
                <p14:media xmlns:p14="http://schemas.microsoft.com/office/powerpoint/2010/main" r:embed="rId4"/>
              </p:ext>
            </p:extLst>
          </p:nvPr>
        </p:nvPicPr>
        <p:blipFill>
          <a:blip r:embed="rId7"/>
          <a:stretch>
            <a:fillRect/>
          </a:stretch>
        </p:blipFill>
        <p:spPr>
          <a:xfrm>
            <a:off x="11366500" y="6032500"/>
            <a:ext cx="609600" cy="609600"/>
          </a:xfrm>
          <a:prstGeom prst="rect">
            <a:avLst/>
          </a:prstGeom>
        </p:spPr>
      </p:pic>
    </p:spTree>
    <p:custDataLst>
      <p:tags r:id="rId1"/>
    </p:custDataLst>
    <p:extLst>
      <p:ext uri="{BB962C8B-B14F-4D97-AF65-F5344CB8AC3E}">
        <p14:creationId xmlns:p14="http://schemas.microsoft.com/office/powerpoint/2010/main" val="1137527086"/>
      </p:ext>
    </p:extLst>
  </p:cSld>
  <p:clrMapOvr>
    <a:masterClrMapping/>
  </p:clrMapOvr>
  <mc:AlternateContent xmlns:mc="http://schemas.openxmlformats.org/markup-compatibility/2006" xmlns:p14="http://schemas.microsoft.com/office/powerpoint/2010/main">
    <mc:Choice Requires="p14">
      <p:transition spd="slow" p14:dur="2000" advTm="6529"/>
    </mc:Choice>
    <mc:Fallback xmlns="">
      <p:transition spd="slow" advTm="6529"/>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5"/>
                                        </p:tgtEl>
                                      </p:cBhvr>
                                    </p:cmd>
                                  </p:childTnLst>
                                </p:cTn>
                              </p:par>
                            </p:childTnLst>
                          </p:cTn>
                        </p:par>
                      </p:childTnLst>
                    </p:cTn>
                  </p:par>
                  <p:par>
                    <p:cTn id="7" fill="hold">
                      <p:stCondLst>
                        <p:cond delay="indefinite"/>
                      </p:stCondLst>
                      <p:childTnLst>
                        <p:par>
                          <p:cTn id="8" fill="hold">
                            <p:stCondLst>
                              <p:cond delay="0"/>
                            </p:stCondLst>
                            <p:childTnLst>
                              <p:par>
                                <p:cTn id="9" presetID="1" presetClass="mediacall" presetSubtype="0" fill="hold" nodeType="clickEffect">
                                  <p:stCondLst>
                                    <p:cond delay="0"/>
                                  </p:stCondLst>
                                  <p:childTnLst>
                                    <p:cmd type="call" cmd="playFrom(0.0)">
                                      <p:cBhvr>
                                        <p:cTn id="10" dur="5420"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11" fill="hold" display="0">
                  <p:stCondLst>
                    <p:cond delay="indefinite"/>
                  </p:stCondLst>
                  <p:endCondLst>
                    <p:cond evt="onStopAudio" delay="0">
                      <p:tgtEl>
                        <p:sldTgt/>
                      </p:tgtEl>
                    </p:cond>
                  </p:endCondLst>
                </p:cTn>
                <p:tgtEl>
                  <p:spTgt spid="2"/>
                </p:tgtEl>
              </p:cMediaNode>
            </p:audio>
            <p:audio isNarration="1">
              <p:cMediaNode vol="80000" showWhenStopped="0">
                <p:cTn id="12" fill="hold" display="0">
                  <p:stCondLst>
                    <p:cond delay="indefinite"/>
                  </p:stCondLst>
                  <p:endCondLst>
                    <p:cond evt="onStopAudio" delay="0">
                      <p:tgtEl>
                        <p:sldTgt/>
                      </p:tgtEl>
                    </p:cond>
                  </p:endCondLst>
                </p:cTn>
                <p:tgtEl>
                  <p:spTgt spid="5"/>
                </p:tgtEl>
              </p:cMediaNode>
            </p:audio>
          </p:childTnLst>
        </p:cTn>
      </p:par>
    </p:tnLst>
  </p:timing>
  <p:extLst>
    <p:ext uri="{E180D4A7-C9FB-4DFB-919C-405C955672EB}">
      <p14:showEvtLst xmlns:p14="http://schemas.microsoft.com/office/powerpoint/2010/main">
        <p14:playEvt time="1470" objId="2"/>
        <p14:stopEvt time="6529" objId="2"/>
      </p14:showEvtLst>
    </p:ext>
  </p:extLst>
</p:sld>
</file>

<file path=ppt/slides/slide2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5" name="Recorded Sound">
            <a:hlinkClick r:id="" action="ppaction://media"/>
            <a:extLst>
              <a:ext uri="{FF2B5EF4-FFF2-40B4-BE49-F238E27FC236}">
                <a16:creationId xmlns:a16="http://schemas.microsoft.com/office/drawing/2014/main" id="{AB611C32-8A99-49D3-BEE5-7EDE9138243F}"/>
              </a:ext>
            </a:extLst>
          </p:cNvPr>
          <p:cNvPicPr>
            <a:picLocks noChangeAspect="1"/>
          </p:cNvPicPr>
          <p:nvPr>
            <a:audioFile r:link="rId3"/>
            <p:extLst>
              <p:ext uri="{DAA4B4D4-6D71-4841-9C94-3DE7FCFB9230}">
                <p14:media xmlns:p14="http://schemas.microsoft.com/office/powerpoint/2010/main" r:embed="rId2"/>
              </p:ext>
            </p:extLst>
          </p:nvPr>
        </p:nvPicPr>
        <p:blipFill>
          <a:blip r:embed="rId7"/>
          <a:stretch>
            <a:fillRect/>
          </a:stretch>
        </p:blipFill>
        <p:spPr>
          <a:xfrm>
            <a:off x="9221940" y="1784311"/>
            <a:ext cx="609600" cy="609600"/>
          </a:xfrm>
          <a:prstGeom prst="rect">
            <a:avLst/>
          </a:prstGeom>
        </p:spPr>
      </p:pic>
      <p:pic>
        <p:nvPicPr>
          <p:cNvPr id="8" name="Picture 7">
            <a:extLst>
              <a:ext uri="{FF2B5EF4-FFF2-40B4-BE49-F238E27FC236}">
                <a16:creationId xmlns:a16="http://schemas.microsoft.com/office/drawing/2014/main" id="{8C86250B-F146-43B6-8B68-308B221876BF}"/>
              </a:ext>
            </a:extLst>
          </p:cNvPr>
          <p:cNvPicPr>
            <a:picLocks noChangeAspect="1"/>
          </p:cNvPicPr>
          <p:nvPr/>
        </p:nvPicPr>
        <p:blipFill rotWithShape="1">
          <a:blip r:embed="rId8" cstate="screen">
            <a:extLst>
              <a:ext uri="{28A0092B-C50C-407E-A947-70E740481C1C}">
                <a14:useLocalDpi xmlns:a14="http://schemas.microsoft.com/office/drawing/2010/main"/>
              </a:ext>
            </a:extLst>
          </a:blip>
          <a:srcRect r="-2"/>
          <a:stretch/>
        </p:blipFill>
        <p:spPr>
          <a:xfrm>
            <a:off x="4639056" y="-159016"/>
            <a:ext cx="7552944" cy="6857990"/>
          </a:xfrm>
          <a:prstGeom prst="rect">
            <a:avLst/>
          </a:prstGeom>
          <a:effectLst/>
        </p:spPr>
      </p:pic>
      <p:sp>
        <p:nvSpPr>
          <p:cNvPr id="11" name="Freeform: Shape 10">
            <a:extLst>
              <a:ext uri="{FF2B5EF4-FFF2-40B4-BE49-F238E27FC236}">
                <a16:creationId xmlns:a16="http://schemas.microsoft.com/office/drawing/2014/main" id="{E862BE82-D00D-42C1-BF16-93AA37870C3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008"/>
            <a:ext cx="5609220" cy="5840278"/>
          </a:xfrm>
          <a:custGeom>
            <a:avLst/>
            <a:gdLst>
              <a:gd name="connsiteX0" fmla="*/ 0 w 5609220"/>
              <a:gd name="connsiteY0" fmla="*/ 0 h 5840278"/>
              <a:gd name="connsiteX1" fmla="*/ 4637091 w 5609220"/>
              <a:gd name="connsiteY1" fmla="*/ 0 h 5840278"/>
              <a:gd name="connsiteX2" fmla="*/ 4822569 w 5609220"/>
              <a:gd name="connsiteY2" fmla="*/ 204077 h 5840278"/>
              <a:gd name="connsiteX3" fmla="*/ 5609220 w 5609220"/>
              <a:gd name="connsiteY3" fmla="*/ 2395363 h 5840278"/>
              <a:gd name="connsiteX4" fmla="*/ 2164305 w 5609220"/>
              <a:gd name="connsiteY4" fmla="*/ 5840278 h 5840278"/>
              <a:gd name="connsiteX5" fmla="*/ 238220 w 5609220"/>
              <a:gd name="connsiteY5" fmla="*/ 5251941 h 5840278"/>
              <a:gd name="connsiteX6" fmla="*/ 0 w 5609220"/>
              <a:gd name="connsiteY6" fmla="*/ 5073803 h 58402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609220" h="5840278">
                <a:moveTo>
                  <a:pt x="0" y="0"/>
                </a:moveTo>
                <a:lnTo>
                  <a:pt x="4637091" y="0"/>
                </a:lnTo>
                <a:lnTo>
                  <a:pt x="4822569" y="204077"/>
                </a:lnTo>
                <a:cubicBezTo>
                  <a:pt x="5314007" y="799562"/>
                  <a:pt x="5609220" y="1562987"/>
                  <a:pt x="5609220" y="2395363"/>
                </a:cubicBezTo>
                <a:cubicBezTo>
                  <a:pt x="5609220" y="4297937"/>
                  <a:pt x="4066879" y="5840278"/>
                  <a:pt x="2164305" y="5840278"/>
                </a:cubicBezTo>
                <a:cubicBezTo>
                  <a:pt x="1450840" y="5840278"/>
                  <a:pt x="788032" y="5623387"/>
                  <a:pt x="238220" y="5251941"/>
                </a:cubicBezTo>
                <a:lnTo>
                  <a:pt x="0" y="5073803"/>
                </a:lnTo>
                <a:close/>
              </a:path>
            </a:pathLst>
          </a:custGeom>
          <a:solidFill>
            <a:schemeClr val="bg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 name="Freeform: Shape 12">
            <a:extLst>
              <a:ext uri="{FF2B5EF4-FFF2-40B4-BE49-F238E27FC236}">
                <a16:creationId xmlns:a16="http://schemas.microsoft.com/office/drawing/2014/main" id="{F6D92C2D-1D3D-4974-918C-06579FB354A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333" y="-2"/>
            <a:ext cx="5441859" cy="5654940"/>
          </a:xfrm>
          <a:custGeom>
            <a:avLst/>
            <a:gdLst>
              <a:gd name="connsiteX0" fmla="*/ 0 w 5441859"/>
              <a:gd name="connsiteY0" fmla="*/ 0 h 5654940"/>
              <a:gd name="connsiteX1" fmla="*/ 4400492 w 5441859"/>
              <a:gd name="connsiteY1" fmla="*/ 0 h 5654940"/>
              <a:gd name="connsiteX2" fmla="*/ 4484767 w 5441859"/>
              <a:gd name="connsiteY2" fmla="*/ 76595 h 5654940"/>
              <a:gd name="connsiteX3" fmla="*/ 5441859 w 5441859"/>
              <a:gd name="connsiteY3" fmla="*/ 2387221 h 5654940"/>
              <a:gd name="connsiteX4" fmla="*/ 2174140 w 5441859"/>
              <a:gd name="connsiteY4" fmla="*/ 5654940 h 5654940"/>
              <a:gd name="connsiteX5" fmla="*/ 156693 w 5441859"/>
              <a:gd name="connsiteY5" fmla="*/ 4957981 h 5654940"/>
              <a:gd name="connsiteX6" fmla="*/ 0 w 5441859"/>
              <a:gd name="connsiteY6" fmla="*/ 4820612 h 56549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441859" h="5654940">
                <a:moveTo>
                  <a:pt x="0" y="0"/>
                </a:moveTo>
                <a:lnTo>
                  <a:pt x="4400492" y="0"/>
                </a:lnTo>
                <a:lnTo>
                  <a:pt x="4484767" y="76595"/>
                </a:lnTo>
                <a:cubicBezTo>
                  <a:pt x="5076108" y="667936"/>
                  <a:pt x="5441859" y="1484866"/>
                  <a:pt x="5441859" y="2387221"/>
                </a:cubicBezTo>
                <a:cubicBezTo>
                  <a:pt x="5441859" y="4191932"/>
                  <a:pt x="3978851" y="5654940"/>
                  <a:pt x="2174140" y="5654940"/>
                </a:cubicBezTo>
                <a:cubicBezTo>
                  <a:pt x="1412778" y="5654940"/>
                  <a:pt x="712231" y="5394557"/>
                  <a:pt x="156693" y="4957981"/>
                </a:cubicBezTo>
                <a:lnTo>
                  <a:pt x="0" y="4820612"/>
                </a:lnTo>
                <a:close/>
              </a:path>
            </a:pathLst>
          </a:custGeom>
          <a:solidFill>
            <a:schemeClr val="bg1">
              <a:alpha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3" name="Content Placeholder 2">
            <a:extLst>
              <a:ext uri="{FF2B5EF4-FFF2-40B4-BE49-F238E27FC236}">
                <a16:creationId xmlns:a16="http://schemas.microsoft.com/office/drawing/2014/main" id="{627C35B1-A031-4AAC-A1A9-DC0B2C40A8BF}"/>
              </a:ext>
            </a:extLst>
          </p:cNvPr>
          <p:cNvSpPr>
            <a:spLocks noGrp="1"/>
          </p:cNvSpPr>
          <p:nvPr>
            <p:ph idx="1"/>
          </p:nvPr>
        </p:nvSpPr>
        <p:spPr>
          <a:xfrm>
            <a:off x="520242" y="1774372"/>
            <a:ext cx="4062642" cy="2754086"/>
          </a:xfrm>
        </p:spPr>
        <p:txBody>
          <a:bodyPr anchor="t">
            <a:normAutofit/>
          </a:bodyPr>
          <a:lstStyle/>
          <a:p>
            <a:pPr marL="0" indent="0">
              <a:buNone/>
            </a:pPr>
            <a:r>
              <a:rPr lang="en-GB" sz="4000" b="1" dirty="0"/>
              <a:t>How do you say: </a:t>
            </a:r>
          </a:p>
          <a:p>
            <a:pPr marL="0" indent="0">
              <a:buNone/>
            </a:pPr>
            <a:r>
              <a:rPr lang="en-GB" sz="4000" b="1" dirty="0"/>
              <a:t>‘I like that’!</a:t>
            </a:r>
          </a:p>
        </p:txBody>
      </p:sp>
      <p:sp>
        <p:nvSpPr>
          <p:cNvPr id="4" name="Footer Placeholder 3">
            <a:extLst>
              <a:ext uri="{FF2B5EF4-FFF2-40B4-BE49-F238E27FC236}">
                <a16:creationId xmlns:a16="http://schemas.microsoft.com/office/drawing/2014/main" id="{B04CA84C-E155-4DFF-B6F6-7096EDAD9786}"/>
              </a:ext>
            </a:extLst>
          </p:cNvPr>
          <p:cNvSpPr>
            <a:spLocks noGrp="1"/>
          </p:cNvSpPr>
          <p:nvPr>
            <p:ph type="ftr" sz="quarter" idx="11"/>
          </p:nvPr>
        </p:nvSpPr>
        <p:spPr>
          <a:xfrm>
            <a:off x="750242" y="4626431"/>
            <a:ext cx="3246992" cy="617260"/>
          </a:xfrm>
        </p:spPr>
        <p:txBody>
          <a:bodyPr>
            <a:normAutofit/>
          </a:bodyPr>
          <a:lstStyle/>
          <a:p>
            <a:pPr marL="0" marR="0" lvl="0" indent="0" algn="l" defTabSz="914400" rtl="0" eaLnBrk="1" fontAlgn="auto" latinLnBrk="0" hangingPunct="1">
              <a:lnSpc>
                <a:spcPct val="100000"/>
              </a:lnSpc>
              <a:spcBef>
                <a:spcPts val="0"/>
              </a:spcBef>
              <a:spcAft>
                <a:spcPts val="600"/>
              </a:spcAft>
              <a:buClrTx/>
              <a:buSzTx/>
              <a:buFontTx/>
              <a:buNone/>
              <a:tabLst/>
              <a:defRPr/>
            </a:pPr>
            <a:r>
              <a:rPr kumimoji="0" lang="en-US" sz="1100" b="0" i="0" u="none" strike="noStrike" kern="1200" cap="none" spc="0" normalizeH="0" baseline="0" noProof="0">
                <a:ln>
                  <a:noFill/>
                </a:ln>
                <a:solidFill>
                  <a:prstClr val="black"/>
                </a:solidFill>
                <a:effectLst/>
                <a:uLnTx/>
                <a:uFillTx/>
                <a:latin typeface="Calibri" panose="020F0502020204030204"/>
                <a:ea typeface="+mn-ea"/>
                <a:cs typeface="+mn-cs"/>
              </a:rPr>
              <a:t>rshp.scot</a:t>
            </a:r>
          </a:p>
        </p:txBody>
      </p:sp>
      <p:pic>
        <p:nvPicPr>
          <p:cNvPr id="6" name="Audio 5">
            <a:hlinkClick r:id="" action="ppaction://media"/>
            <a:extLst>
              <a:ext uri="{FF2B5EF4-FFF2-40B4-BE49-F238E27FC236}">
                <a16:creationId xmlns:a16="http://schemas.microsoft.com/office/drawing/2014/main" id="{FE9BEF08-97FF-4B05-A8A5-CE15E03B6962}"/>
              </a:ext>
            </a:extLst>
          </p:cNvPr>
          <p:cNvPicPr>
            <a:picLocks noChangeAspect="1"/>
          </p:cNvPicPr>
          <p:nvPr>
            <a:audioFile r:link="rId5"/>
            <p:extLst>
              <p:ext uri="{DAA4B4D4-6D71-4841-9C94-3DE7FCFB9230}">
                <p14:media xmlns:p14="http://schemas.microsoft.com/office/powerpoint/2010/main" r:embed="rId4"/>
              </p:ext>
            </p:extLst>
          </p:nvPr>
        </p:nvPicPr>
        <p:blipFill>
          <a:blip r:embed="rId7"/>
          <a:stretch>
            <a:fillRect/>
          </a:stretch>
        </p:blipFill>
        <p:spPr>
          <a:xfrm>
            <a:off x="11366500" y="6032500"/>
            <a:ext cx="609600" cy="609600"/>
          </a:xfrm>
          <a:prstGeom prst="rect">
            <a:avLst/>
          </a:prstGeom>
        </p:spPr>
      </p:pic>
    </p:spTree>
    <p:custDataLst>
      <p:tags r:id="rId1"/>
    </p:custDataLst>
    <p:extLst>
      <p:ext uri="{BB962C8B-B14F-4D97-AF65-F5344CB8AC3E}">
        <p14:creationId xmlns:p14="http://schemas.microsoft.com/office/powerpoint/2010/main" val="659933601"/>
      </p:ext>
    </p:extLst>
  </p:cSld>
  <p:clrMapOvr>
    <a:masterClrMapping/>
  </p:clrMapOvr>
  <mc:AlternateContent xmlns:mc="http://schemas.openxmlformats.org/markup-compatibility/2006" xmlns:p14="http://schemas.microsoft.com/office/powerpoint/2010/main">
    <mc:Choice Requires="p14">
      <p:transition spd="slow" p14:dur="2000" advTm="6847"/>
    </mc:Choice>
    <mc:Fallback xmlns="">
      <p:transition spd="slow" advTm="6847"/>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6"/>
                                        </p:tgtEl>
                                      </p:cBhvr>
                                    </p:cmd>
                                  </p:childTnLst>
                                </p:cTn>
                              </p:par>
                            </p:childTnLst>
                          </p:cTn>
                        </p:par>
                      </p:childTnLst>
                    </p:cTn>
                  </p:par>
                  <p:par>
                    <p:cTn id="7" fill="hold">
                      <p:stCondLst>
                        <p:cond delay="indefinite"/>
                      </p:stCondLst>
                      <p:childTnLst>
                        <p:par>
                          <p:cTn id="8" fill="hold">
                            <p:stCondLst>
                              <p:cond delay="0"/>
                            </p:stCondLst>
                            <p:childTnLst>
                              <p:par>
                                <p:cTn id="9" presetID="1" presetClass="mediacall" presetSubtype="0" fill="hold" nodeType="clickEffect">
                                  <p:stCondLst>
                                    <p:cond delay="0"/>
                                  </p:stCondLst>
                                  <p:childTnLst>
                                    <p:cmd type="call" cmd="playFrom(0.0)">
                                      <p:cBhvr>
                                        <p:cTn id="10" dur="4259"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11" fill="hold" display="0">
                  <p:stCondLst>
                    <p:cond delay="indefinite"/>
                  </p:stCondLst>
                  <p:endCondLst>
                    <p:cond evt="onStopAudio" delay="0">
                      <p:tgtEl>
                        <p:sldTgt/>
                      </p:tgtEl>
                    </p:cond>
                  </p:endCondLst>
                </p:cTn>
                <p:tgtEl>
                  <p:spTgt spid="5"/>
                </p:tgtEl>
              </p:cMediaNode>
            </p:audio>
            <p:audio isNarration="1">
              <p:cMediaNode vol="80000" showWhenStopped="0">
                <p:cTn id="12" fill="hold" display="0">
                  <p:stCondLst>
                    <p:cond delay="indefinite"/>
                  </p:stCondLst>
                  <p:endCondLst>
                    <p:cond evt="onStopAudio" delay="0">
                      <p:tgtEl>
                        <p:sldTgt/>
                      </p:tgtEl>
                    </p:cond>
                  </p:endCondLst>
                </p:cTn>
                <p:tgtEl>
                  <p:spTgt spid="6"/>
                </p:tgtEl>
              </p:cMediaNode>
            </p:audio>
          </p:childTnLst>
        </p:cTn>
      </p:par>
    </p:tnLst>
  </p:timing>
  <p:extLst>
    <p:ext uri="{E180D4A7-C9FB-4DFB-919C-405C955672EB}">
      <p14:showEvtLst xmlns:p14="http://schemas.microsoft.com/office/powerpoint/2010/main">
        <p14:playEvt time="1766" objId="5"/>
        <p14:stopEvt time="6106" objId="5"/>
      </p14:showEvtLst>
    </p:ext>
  </p:extLst>
</p:sld>
</file>

<file path=ppt/slides/slide2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2" name="Recorded Sound">
            <a:hlinkClick r:id="" action="ppaction://media"/>
            <a:extLst>
              <a:ext uri="{FF2B5EF4-FFF2-40B4-BE49-F238E27FC236}">
                <a16:creationId xmlns:a16="http://schemas.microsoft.com/office/drawing/2014/main" id="{A36884C2-9525-4969-90F0-AE316A9752EE}"/>
              </a:ext>
            </a:extLst>
          </p:cNvPr>
          <p:cNvPicPr>
            <a:picLocks noChangeAspect="1"/>
          </p:cNvPicPr>
          <p:nvPr>
            <a:audioFile r:link="rId3"/>
            <p:extLst>
              <p:ext uri="{DAA4B4D4-6D71-4841-9C94-3DE7FCFB9230}">
                <p14:media xmlns:p14="http://schemas.microsoft.com/office/powerpoint/2010/main" r:embed="rId2"/>
              </p:ext>
            </p:extLst>
          </p:nvPr>
        </p:nvPicPr>
        <p:blipFill>
          <a:blip r:embed="rId7"/>
          <a:stretch>
            <a:fillRect/>
          </a:stretch>
        </p:blipFill>
        <p:spPr>
          <a:xfrm>
            <a:off x="8863530" y="1613453"/>
            <a:ext cx="609600" cy="609600"/>
          </a:xfrm>
          <a:prstGeom prst="rect">
            <a:avLst/>
          </a:prstGeom>
        </p:spPr>
      </p:pic>
      <p:sp>
        <p:nvSpPr>
          <p:cNvPr id="11" name="Freeform: Shape 10">
            <a:extLst>
              <a:ext uri="{FF2B5EF4-FFF2-40B4-BE49-F238E27FC236}">
                <a16:creationId xmlns:a16="http://schemas.microsoft.com/office/drawing/2014/main" id="{E862BE82-D00D-42C1-BF16-93AA37870C3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008"/>
            <a:ext cx="5609220" cy="5840278"/>
          </a:xfrm>
          <a:custGeom>
            <a:avLst/>
            <a:gdLst>
              <a:gd name="connsiteX0" fmla="*/ 0 w 5609220"/>
              <a:gd name="connsiteY0" fmla="*/ 0 h 5840278"/>
              <a:gd name="connsiteX1" fmla="*/ 4637091 w 5609220"/>
              <a:gd name="connsiteY1" fmla="*/ 0 h 5840278"/>
              <a:gd name="connsiteX2" fmla="*/ 4822569 w 5609220"/>
              <a:gd name="connsiteY2" fmla="*/ 204077 h 5840278"/>
              <a:gd name="connsiteX3" fmla="*/ 5609220 w 5609220"/>
              <a:gd name="connsiteY3" fmla="*/ 2395363 h 5840278"/>
              <a:gd name="connsiteX4" fmla="*/ 2164305 w 5609220"/>
              <a:gd name="connsiteY4" fmla="*/ 5840278 h 5840278"/>
              <a:gd name="connsiteX5" fmla="*/ 238220 w 5609220"/>
              <a:gd name="connsiteY5" fmla="*/ 5251941 h 5840278"/>
              <a:gd name="connsiteX6" fmla="*/ 0 w 5609220"/>
              <a:gd name="connsiteY6" fmla="*/ 5073803 h 58402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609220" h="5840278">
                <a:moveTo>
                  <a:pt x="0" y="0"/>
                </a:moveTo>
                <a:lnTo>
                  <a:pt x="4637091" y="0"/>
                </a:lnTo>
                <a:lnTo>
                  <a:pt x="4822569" y="204077"/>
                </a:lnTo>
                <a:cubicBezTo>
                  <a:pt x="5314007" y="799562"/>
                  <a:pt x="5609220" y="1562987"/>
                  <a:pt x="5609220" y="2395363"/>
                </a:cubicBezTo>
                <a:cubicBezTo>
                  <a:pt x="5609220" y="4297937"/>
                  <a:pt x="4066879" y="5840278"/>
                  <a:pt x="2164305" y="5840278"/>
                </a:cubicBezTo>
                <a:cubicBezTo>
                  <a:pt x="1450840" y="5840278"/>
                  <a:pt x="788032" y="5623387"/>
                  <a:pt x="238220" y="5251941"/>
                </a:cubicBezTo>
                <a:lnTo>
                  <a:pt x="0" y="5073803"/>
                </a:lnTo>
                <a:close/>
              </a:path>
            </a:pathLst>
          </a:custGeom>
          <a:solidFill>
            <a:schemeClr val="bg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 name="Freeform: Shape 12">
            <a:extLst>
              <a:ext uri="{FF2B5EF4-FFF2-40B4-BE49-F238E27FC236}">
                <a16:creationId xmlns:a16="http://schemas.microsoft.com/office/drawing/2014/main" id="{F6D92C2D-1D3D-4974-918C-06579FB354A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333" y="-2"/>
            <a:ext cx="5441859" cy="5654940"/>
          </a:xfrm>
          <a:custGeom>
            <a:avLst/>
            <a:gdLst>
              <a:gd name="connsiteX0" fmla="*/ 0 w 5441859"/>
              <a:gd name="connsiteY0" fmla="*/ 0 h 5654940"/>
              <a:gd name="connsiteX1" fmla="*/ 4400492 w 5441859"/>
              <a:gd name="connsiteY1" fmla="*/ 0 h 5654940"/>
              <a:gd name="connsiteX2" fmla="*/ 4484767 w 5441859"/>
              <a:gd name="connsiteY2" fmla="*/ 76595 h 5654940"/>
              <a:gd name="connsiteX3" fmla="*/ 5441859 w 5441859"/>
              <a:gd name="connsiteY3" fmla="*/ 2387221 h 5654940"/>
              <a:gd name="connsiteX4" fmla="*/ 2174140 w 5441859"/>
              <a:gd name="connsiteY4" fmla="*/ 5654940 h 5654940"/>
              <a:gd name="connsiteX5" fmla="*/ 156693 w 5441859"/>
              <a:gd name="connsiteY5" fmla="*/ 4957981 h 5654940"/>
              <a:gd name="connsiteX6" fmla="*/ 0 w 5441859"/>
              <a:gd name="connsiteY6" fmla="*/ 4820612 h 56549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441859" h="5654940">
                <a:moveTo>
                  <a:pt x="0" y="0"/>
                </a:moveTo>
                <a:lnTo>
                  <a:pt x="4400492" y="0"/>
                </a:lnTo>
                <a:lnTo>
                  <a:pt x="4484767" y="76595"/>
                </a:lnTo>
                <a:cubicBezTo>
                  <a:pt x="5076108" y="667936"/>
                  <a:pt x="5441859" y="1484866"/>
                  <a:pt x="5441859" y="2387221"/>
                </a:cubicBezTo>
                <a:cubicBezTo>
                  <a:pt x="5441859" y="4191932"/>
                  <a:pt x="3978851" y="5654940"/>
                  <a:pt x="2174140" y="5654940"/>
                </a:cubicBezTo>
                <a:cubicBezTo>
                  <a:pt x="1412778" y="5654940"/>
                  <a:pt x="712231" y="5394557"/>
                  <a:pt x="156693" y="4957981"/>
                </a:cubicBezTo>
                <a:lnTo>
                  <a:pt x="0" y="4820612"/>
                </a:lnTo>
                <a:close/>
              </a:path>
            </a:pathLst>
          </a:custGeom>
          <a:solidFill>
            <a:schemeClr val="bg1">
              <a:alpha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3" name="Content Placeholder 2">
            <a:extLst>
              <a:ext uri="{FF2B5EF4-FFF2-40B4-BE49-F238E27FC236}">
                <a16:creationId xmlns:a16="http://schemas.microsoft.com/office/drawing/2014/main" id="{5CC82DC9-EF15-4A7A-9F7D-48025FBF8880}"/>
              </a:ext>
            </a:extLst>
          </p:cNvPr>
          <p:cNvSpPr>
            <a:spLocks noGrp="1"/>
          </p:cNvSpPr>
          <p:nvPr>
            <p:ph idx="1"/>
          </p:nvPr>
        </p:nvSpPr>
        <p:spPr>
          <a:xfrm>
            <a:off x="520242" y="1774372"/>
            <a:ext cx="4062642" cy="2754086"/>
          </a:xfrm>
        </p:spPr>
        <p:txBody>
          <a:bodyPr anchor="t">
            <a:normAutofit/>
          </a:bodyPr>
          <a:lstStyle/>
          <a:p>
            <a:pPr marL="0" indent="0">
              <a:buNone/>
            </a:pPr>
            <a:r>
              <a:rPr lang="en-GB" sz="4000" b="1" dirty="0"/>
              <a:t>How do you say:</a:t>
            </a:r>
          </a:p>
          <a:p>
            <a:pPr marL="0" indent="0">
              <a:buNone/>
            </a:pPr>
            <a:r>
              <a:rPr lang="en-GB" sz="4000" b="1" dirty="0"/>
              <a:t>‘I don’t like that’?</a:t>
            </a:r>
          </a:p>
        </p:txBody>
      </p:sp>
      <p:sp>
        <p:nvSpPr>
          <p:cNvPr id="4" name="Footer Placeholder 3">
            <a:extLst>
              <a:ext uri="{FF2B5EF4-FFF2-40B4-BE49-F238E27FC236}">
                <a16:creationId xmlns:a16="http://schemas.microsoft.com/office/drawing/2014/main" id="{CF35A869-CB2D-435E-B2D2-39CEC98E1CD3}"/>
              </a:ext>
            </a:extLst>
          </p:cNvPr>
          <p:cNvSpPr>
            <a:spLocks noGrp="1"/>
          </p:cNvSpPr>
          <p:nvPr>
            <p:ph type="ftr" sz="quarter" idx="11"/>
          </p:nvPr>
        </p:nvSpPr>
        <p:spPr>
          <a:xfrm>
            <a:off x="750242" y="4626431"/>
            <a:ext cx="3246992" cy="617260"/>
          </a:xfrm>
        </p:spPr>
        <p:txBody>
          <a:bodyPr>
            <a:normAutofit/>
          </a:bodyPr>
          <a:lstStyle/>
          <a:p>
            <a:pPr marL="0" marR="0" lvl="0" indent="0" algn="l" defTabSz="914400" rtl="0" eaLnBrk="1" fontAlgn="auto" latinLnBrk="0" hangingPunct="1">
              <a:lnSpc>
                <a:spcPct val="100000"/>
              </a:lnSpc>
              <a:spcBef>
                <a:spcPts val="0"/>
              </a:spcBef>
              <a:spcAft>
                <a:spcPts val="600"/>
              </a:spcAft>
              <a:buClrTx/>
              <a:buSzTx/>
              <a:buFontTx/>
              <a:buNone/>
              <a:tabLst/>
              <a:defRPr/>
            </a:pPr>
            <a:r>
              <a:rPr kumimoji="0" lang="en-US" sz="1100" b="0" i="0" u="none" strike="noStrike" kern="1200" cap="none" spc="0" normalizeH="0" baseline="0" noProof="0" dirty="0" err="1">
                <a:ln>
                  <a:noFill/>
                </a:ln>
                <a:solidFill>
                  <a:prstClr val="black"/>
                </a:solidFill>
                <a:effectLst/>
                <a:uLnTx/>
                <a:uFillTx/>
                <a:latin typeface="Calibri" panose="020F0502020204030204"/>
                <a:ea typeface="+mn-ea"/>
                <a:cs typeface="+mn-cs"/>
              </a:rPr>
              <a:t>rshp.scot</a:t>
            </a:r>
            <a:endParaRPr kumimoji="0" lang="en-US" sz="11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pic>
        <p:nvPicPr>
          <p:cNvPr id="8" name="Picture 7" descr="A person posing for the camera&#10;&#10;Description automatically generated">
            <a:extLst>
              <a:ext uri="{FF2B5EF4-FFF2-40B4-BE49-F238E27FC236}">
                <a16:creationId xmlns:a16="http://schemas.microsoft.com/office/drawing/2014/main" id="{A11E8438-302A-48BE-A42A-C43336881346}"/>
              </a:ext>
            </a:extLst>
          </p:cNvPr>
          <p:cNvPicPr>
            <a:picLocks noChangeAspect="1"/>
          </p:cNvPicPr>
          <p:nvPr/>
        </p:nvPicPr>
        <p:blipFill>
          <a:blip r:embed="rId8" cstate="screen">
            <a:extLst>
              <a:ext uri="{28A0092B-C50C-407E-A947-70E740481C1C}">
                <a14:useLocalDpi xmlns:a14="http://schemas.microsoft.com/office/drawing/2010/main"/>
              </a:ext>
            </a:extLst>
          </a:blip>
          <a:stretch>
            <a:fillRect/>
          </a:stretch>
        </p:blipFill>
        <p:spPr>
          <a:xfrm>
            <a:off x="5563127" y="0"/>
            <a:ext cx="6494789" cy="6494789"/>
          </a:xfrm>
          <a:prstGeom prst="rect">
            <a:avLst/>
          </a:prstGeom>
        </p:spPr>
      </p:pic>
      <p:pic>
        <p:nvPicPr>
          <p:cNvPr id="5" name="Audio 4">
            <a:hlinkClick r:id="" action="ppaction://media"/>
            <a:extLst>
              <a:ext uri="{FF2B5EF4-FFF2-40B4-BE49-F238E27FC236}">
                <a16:creationId xmlns:a16="http://schemas.microsoft.com/office/drawing/2014/main" id="{B7958E13-E576-487B-BA61-DE0D17F0FB6D}"/>
              </a:ext>
            </a:extLst>
          </p:cNvPr>
          <p:cNvPicPr>
            <a:picLocks noChangeAspect="1"/>
          </p:cNvPicPr>
          <p:nvPr>
            <a:audioFile r:link="rId5"/>
            <p:extLst>
              <p:ext uri="{DAA4B4D4-6D71-4841-9C94-3DE7FCFB9230}">
                <p14:media xmlns:p14="http://schemas.microsoft.com/office/powerpoint/2010/main" r:embed="rId4"/>
              </p:ext>
            </p:extLst>
          </p:nvPr>
        </p:nvPicPr>
        <p:blipFill>
          <a:blip r:embed="rId7"/>
          <a:stretch>
            <a:fillRect/>
          </a:stretch>
        </p:blipFill>
        <p:spPr>
          <a:xfrm>
            <a:off x="11366500" y="6032500"/>
            <a:ext cx="609600" cy="609600"/>
          </a:xfrm>
          <a:prstGeom prst="rect">
            <a:avLst/>
          </a:prstGeom>
        </p:spPr>
      </p:pic>
    </p:spTree>
    <p:custDataLst>
      <p:tags r:id="rId1"/>
    </p:custDataLst>
    <p:extLst>
      <p:ext uri="{BB962C8B-B14F-4D97-AF65-F5344CB8AC3E}">
        <p14:creationId xmlns:p14="http://schemas.microsoft.com/office/powerpoint/2010/main" val="3581117406"/>
      </p:ext>
    </p:extLst>
  </p:cSld>
  <p:clrMapOvr>
    <a:masterClrMapping/>
  </p:clrMapOvr>
  <mc:AlternateContent xmlns:mc="http://schemas.openxmlformats.org/markup-compatibility/2006" xmlns:p14="http://schemas.microsoft.com/office/powerpoint/2010/main">
    <mc:Choice Requires="p14">
      <p:transition spd="slow" p14:dur="2000" advTm="8995"/>
    </mc:Choice>
    <mc:Fallback xmlns="">
      <p:transition spd="slow" advTm="8995"/>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5"/>
                                        </p:tgtEl>
                                      </p:cBhvr>
                                    </p:cmd>
                                  </p:childTnLst>
                                </p:cTn>
                              </p:par>
                            </p:childTnLst>
                          </p:cTn>
                        </p:par>
                      </p:childTnLst>
                    </p:cTn>
                  </p:par>
                  <p:par>
                    <p:cTn id="7" fill="hold">
                      <p:stCondLst>
                        <p:cond delay="indefinite"/>
                      </p:stCondLst>
                      <p:childTnLst>
                        <p:par>
                          <p:cTn id="8" fill="hold">
                            <p:stCondLst>
                              <p:cond delay="0"/>
                            </p:stCondLst>
                            <p:childTnLst>
                              <p:par>
                                <p:cTn id="9" presetID="1" presetClass="mediacall" presetSubtype="0" fill="hold" nodeType="clickEffect">
                                  <p:stCondLst>
                                    <p:cond delay="0"/>
                                  </p:stCondLst>
                                  <p:childTnLst>
                                    <p:cmd type="call" cmd="playFrom(0.0)">
                                      <p:cBhvr>
                                        <p:cTn id="10" dur="6767"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11" fill="hold" display="0">
                  <p:stCondLst>
                    <p:cond delay="indefinite"/>
                  </p:stCondLst>
                  <p:endCondLst>
                    <p:cond evt="onStopAudio" delay="0">
                      <p:tgtEl>
                        <p:sldTgt/>
                      </p:tgtEl>
                    </p:cond>
                  </p:endCondLst>
                </p:cTn>
                <p:tgtEl>
                  <p:spTgt spid="2"/>
                </p:tgtEl>
              </p:cMediaNode>
            </p:audio>
            <p:audio isNarration="1">
              <p:cMediaNode vol="80000" showWhenStopped="0">
                <p:cTn id="12" fill="hold" display="0">
                  <p:stCondLst>
                    <p:cond delay="indefinite"/>
                  </p:stCondLst>
                  <p:endCondLst>
                    <p:cond evt="onStopAudio" delay="0">
                      <p:tgtEl>
                        <p:sldTgt/>
                      </p:tgtEl>
                    </p:cond>
                  </p:endCondLst>
                </p:cTn>
                <p:tgtEl>
                  <p:spTgt spid="5"/>
                </p:tgtEl>
              </p:cMediaNode>
            </p:audio>
          </p:childTnLst>
        </p:cTn>
      </p:par>
    </p:tnLst>
  </p:timing>
  <p:extLst>
    <p:ext uri="{E180D4A7-C9FB-4DFB-919C-405C955672EB}">
      <p14:showEvtLst xmlns:p14="http://schemas.microsoft.com/office/powerpoint/2010/main">
        <p14:playEvt time="1713" objId="2"/>
        <p14:stopEvt time="8550" objId="2"/>
      </p14:showEvtLst>
    </p:ext>
  </p:extLst>
</p:sld>
</file>

<file path=ppt/slides/slide2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2" name="Recorded Sound">
            <a:hlinkClick r:id="" action="ppaction://media"/>
            <a:extLst>
              <a:ext uri="{FF2B5EF4-FFF2-40B4-BE49-F238E27FC236}">
                <a16:creationId xmlns:a16="http://schemas.microsoft.com/office/drawing/2014/main" id="{F68CE4D3-C6C5-4E68-87A0-DEB711AA9DB3}"/>
              </a:ext>
            </a:extLst>
          </p:cNvPr>
          <p:cNvPicPr>
            <a:picLocks noChangeAspect="1"/>
          </p:cNvPicPr>
          <p:nvPr>
            <a:audioFile r:link="rId3"/>
            <p:extLst>
              <p:ext uri="{DAA4B4D4-6D71-4841-9C94-3DE7FCFB9230}">
                <p14:media xmlns:p14="http://schemas.microsoft.com/office/powerpoint/2010/main" r:embed="rId2"/>
              </p:ext>
            </p:extLst>
          </p:nvPr>
        </p:nvPicPr>
        <p:blipFill>
          <a:blip r:embed="rId7"/>
          <a:stretch>
            <a:fillRect/>
          </a:stretch>
        </p:blipFill>
        <p:spPr>
          <a:xfrm>
            <a:off x="1099930" y="324467"/>
            <a:ext cx="609600" cy="609600"/>
          </a:xfrm>
          <a:prstGeom prst="rect">
            <a:avLst/>
          </a:prstGeom>
        </p:spPr>
      </p:pic>
      <p:sp>
        <p:nvSpPr>
          <p:cNvPr id="7" name="Title 1">
            <a:extLst>
              <a:ext uri="{FF2B5EF4-FFF2-40B4-BE49-F238E27FC236}">
                <a16:creationId xmlns:a16="http://schemas.microsoft.com/office/drawing/2014/main" id="{03F3F2BE-A39E-024F-A65F-111333519CAE}"/>
              </a:ext>
            </a:extLst>
          </p:cNvPr>
          <p:cNvSpPr txBox="1">
            <a:spLocks/>
          </p:cNvSpPr>
          <p:nvPr/>
        </p:nvSpPr>
        <p:spPr>
          <a:xfrm>
            <a:off x="4965430" y="629267"/>
            <a:ext cx="6586491" cy="849910"/>
          </a:xfrm>
          <a:prstGeom prst="rect">
            <a:avLst/>
          </a:prstGeom>
        </p:spPr>
        <p:txBody>
          <a:bodyPr vert="horz" lIns="91440" tIns="45720" rIns="91440" bIns="45720" rtlCol="0" anchor="ctr">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600"/>
              </a:spcAft>
              <a:buClrTx/>
              <a:buSzTx/>
              <a:buFontTx/>
              <a:buNone/>
              <a:tabLst/>
              <a:defRPr/>
            </a:pPr>
            <a:r>
              <a:rPr kumimoji="0" lang="en-US" sz="4000" b="1" i="0" u="none" strike="noStrike" kern="1200" cap="none" spc="0" normalizeH="0" baseline="0" noProof="0" dirty="0">
                <a:ln>
                  <a:noFill/>
                </a:ln>
                <a:solidFill>
                  <a:prstClr val="black"/>
                </a:solidFill>
                <a:effectLst/>
                <a:uLnTx/>
                <a:uFillTx/>
                <a:latin typeface="Calibri Light" panose="020F0302020204030204"/>
                <a:ea typeface="+mj-ea"/>
                <a:cs typeface="+mj-cs"/>
              </a:rPr>
              <a:t>Being positive about your body</a:t>
            </a:r>
          </a:p>
        </p:txBody>
      </p:sp>
      <p:pic>
        <p:nvPicPr>
          <p:cNvPr id="4" name="Picture 3" descr="A picture containing sky, person, outdoor, clothing&#10;&#10;Description automatically generated">
            <a:extLst>
              <a:ext uri="{FF2B5EF4-FFF2-40B4-BE49-F238E27FC236}">
                <a16:creationId xmlns:a16="http://schemas.microsoft.com/office/drawing/2014/main" id="{593291EF-8559-495E-86AD-B251046B6D10}"/>
              </a:ext>
            </a:extLst>
          </p:cNvPr>
          <p:cNvPicPr>
            <a:picLocks noChangeAspect="1"/>
          </p:cNvPicPr>
          <p:nvPr/>
        </p:nvPicPr>
        <p:blipFill rotWithShape="1">
          <a:blip r:embed="rId8" cstate="screen">
            <a:extLst>
              <a:ext uri="{28A0092B-C50C-407E-A947-70E740481C1C}">
                <a14:useLocalDpi xmlns:a14="http://schemas.microsoft.com/office/drawing/2010/main"/>
              </a:ext>
            </a:extLst>
          </a:blip>
          <a:srcRect b="-1"/>
          <a:stretch/>
        </p:blipFill>
        <p:spPr>
          <a:xfrm>
            <a:off x="20" y="10"/>
            <a:ext cx="4635571" cy="6857990"/>
          </a:xfrm>
          <a:prstGeom prst="rect">
            <a:avLst/>
          </a:prstGeom>
          <a:effectLst/>
        </p:spPr>
      </p:pic>
      <p:sp>
        <p:nvSpPr>
          <p:cNvPr id="6" name="Content Placeholder 5">
            <a:extLst>
              <a:ext uri="{FF2B5EF4-FFF2-40B4-BE49-F238E27FC236}">
                <a16:creationId xmlns:a16="http://schemas.microsoft.com/office/drawing/2014/main" id="{0352274A-3EBC-6143-98E4-13A3EC4F79D5}"/>
              </a:ext>
            </a:extLst>
          </p:cNvPr>
          <p:cNvSpPr>
            <a:spLocks noGrp="1"/>
          </p:cNvSpPr>
          <p:nvPr>
            <p:ph idx="1"/>
          </p:nvPr>
        </p:nvSpPr>
        <p:spPr>
          <a:xfrm>
            <a:off x="4760259" y="1479177"/>
            <a:ext cx="6791661" cy="5042647"/>
          </a:xfrm>
        </p:spPr>
        <p:txBody>
          <a:bodyPr vert="horz" lIns="91440" tIns="45720" rIns="91440" bIns="45720" rtlCol="0">
            <a:noAutofit/>
          </a:bodyPr>
          <a:lstStyle/>
          <a:p>
            <a:pPr>
              <a:buFont typeface="Arial" panose="020B0604020202020204" pitchFamily="34" charset="0"/>
              <a:buChar char="•"/>
            </a:pPr>
            <a:r>
              <a:rPr lang="en-US" dirty="0"/>
              <a:t>You are an individual.</a:t>
            </a:r>
          </a:p>
          <a:p>
            <a:pPr>
              <a:buFont typeface="Arial" panose="020B0604020202020204" pitchFamily="34" charset="0"/>
              <a:buChar char="•"/>
            </a:pPr>
            <a:r>
              <a:rPr lang="en-US" b="1" dirty="0"/>
              <a:t>You are you!</a:t>
            </a:r>
          </a:p>
          <a:p>
            <a:pPr>
              <a:buFont typeface="Arial" panose="020B0604020202020204" pitchFamily="34" charset="0"/>
              <a:buChar char="•"/>
            </a:pPr>
            <a:r>
              <a:rPr lang="en-US" dirty="0"/>
              <a:t>You have the right to feel comfortable in your body and about the way you look.</a:t>
            </a:r>
          </a:p>
          <a:p>
            <a:pPr>
              <a:buFont typeface="Arial" panose="020B0604020202020204" pitchFamily="34" charset="0"/>
              <a:buChar char="•"/>
            </a:pPr>
            <a:r>
              <a:rPr lang="en-US" dirty="0"/>
              <a:t>You can feel good about the things your body can do.</a:t>
            </a:r>
          </a:p>
          <a:p>
            <a:pPr>
              <a:buFont typeface="Arial" panose="020B0604020202020204" pitchFamily="34" charset="0"/>
              <a:buChar char="•"/>
            </a:pPr>
            <a:r>
              <a:rPr lang="en-US" dirty="0"/>
              <a:t>You can do your best to take care of your body.</a:t>
            </a:r>
          </a:p>
          <a:p>
            <a:pPr>
              <a:buFont typeface="Arial" panose="020B0604020202020204" pitchFamily="34" charset="0"/>
              <a:buChar char="•"/>
            </a:pPr>
            <a:r>
              <a:rPr lang="en-US" dirty="0"/>
              <a:t>Be kind to others – and you will get kindness back. </a:t>
            </a:r>
          </a:p>
        </p:txBody>
      </p:sp>
      <p:sp>
        <p:nvSpPr>
          <p:cNvPr id="3" name="Footer Placeholder 2"/>
          <p:cNvSpPr>
            <a:spLocks noGrp="1"/>
          </p:cNvSpPr>
          <p:nvPr>
            <p:ph type="ftr" sz="quarter" idx="11"/>
          </p:nvPr>
        </p:nvSpPr>
        <p:spPr>
          <a:xfrm>
            <a:off x="4965430" y="6356350"/>
            <a:ext cx="4139134" cy="365125"/>
          </a:xfrm>
        </p:spPr>
        <p:txBody>
          <a:bodyPr vert="horz" lIns="91440" tIns="45720" rIns="91440" bIns="45720" rtlCol="0" anchor="ctr">
            <a:normAutofit/>
          </a:bodyPr>
          <a:lstStyle/>
          <a:p>
            <a:pPr marL="0" marR="0" lvl="0" indent="0" algn="l" defTabSz="914400" rtl="0" eaLnBrk="1" fontAlgn="auto" latinLnBrk="0" hangingPunct="1">
              <a:lnSpc>
                <a:spcPct val="100000"/>
              </a:lnSpc>
              <a:spcBef>
                <a:spcPts val="0"/>
              </a:spcBef>
              <a:spcAft>
                <a:spcPts val="600"/>
              </a:spcAft>
              <a:buClrTx/>
              <a:buSzTx/>
              <a:buFontTx/>
              <a:buNone/>
              <a:tabLst/>
              <a:defRPr/>
            </a:pPr>
            <a:r>
              <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rPr>
              <a:t>rshp.scot</a:t>
            </a:r>
          </a:p>
        </p:txBody>
      </p:sp>
      <p:pic>
        <p:nvPicPr>
          <p:cNvPr id="5" name="Audio 4">
            <a:hlinkClick r:id="" action="ppaction://media"/>
            <a:extLst>
              <a:ext uri="{FF2B5EF4-FFF2-40B4-BE49-F238E27FC236}">
                <a16:creationId xmlns:a16="http://schemas.microsoft.com/office/drawing/2014/main" id="{DA0DF6E2-7026-44F1-BFBB-B4767B84AA59}"/>
              </a:ext>
            </a:extLst>
          </p:cNvPr>
          <p:cNvPicPr>
            <a:picLocks noChangeAspect="1"/>
          </p:cNvPicPr>
          <p:nvPr>
            <a:audioFile r:link="rId5"/>
            <p:extLst>
              <p:ext uri="{DAA4B4D4-6D71-4841-9C94-3DE7FCFB9230}">
                <p14:media xmlns:p14="http://schemas.microsoft.com/office/powerpoint/2010/main" r:embed="rId4"/>
              </p:ext>
            </p:extLst>
          </p:nvPr>
        </p:nvPicPr>
        <p:blipFill>
          <a:blip r:embed="rId7"/>
          <a:stretch>
            <a:fillRect/>
          </a:stretch>
        </p:blipFill>
        <p:spPr>
          <a:xfrm>
            <a:off x="11366500" y="6032500"/>
            <a:ext cx="609600" cy="609600"/>
          </a:xfrm>
          <a:prstGeom prst="rect">
            <a:avLst/>
          </a:prstGeom>
        </p:spPr>
      </p:pic>
    </p:spTree>
    <p:custDataLst>
      <p:tags r:id="rId1"/>
    </p:custDataLst>
    <p:extLst>
      <p:ext uri="{BB962C8B-B14F-4D97-AF65-F5344CB8AC3E}">
        <p14:creationId xmlns:p14="http://schemas.microsoft.com/office/powerpoint/2010/main" val="144141655"/>
      </p:ext>
    </p:extLst>
  </p:cSld>
  <p:clrMapOvr>
    <a:masterClrMapping/>
  </p:clrMapOvr>
  <mc:AlternateContent xmlns:mc="http://schemas.openxmlformats.org/markup-compatibility/2006" xmlns:p14="http://schemas.microsoft.com/office/powerpoint/2010/main">
    <mc:Choice Requires="p14">
      <p:transition spd="slow" p14:dur="2000" advTm="28519"/>
    </mc:Choice>
    <mc:Fallback xmlns="">
      <p:transition spd="slow" advTm="28519"/>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5"/>
                                        </p:tgtEl>
                                      </p:cBhvr>
                                    </p:cmd>
                                  </p:childTnLst>
                                </p:cTn>
                              </p:par>
                            </p:childTnLst>
                          </p:cTn>
                        </p:par>
                      </p:childTnLst>
                    </p:cTn>
                  </p:par>
                  <p:par>
                    <p:cTn id="7" fill="hold">
                      <p:stCondLst>
                        <p:cond delay="indefinite"/>
                      </p:stCondLst>
                      <p:childTnLst>
                        <p:par>
                          <p:cTn id="8" fill="hold">
                            <p:stCondLst>
                              <p:cond delay="0"/>
                            </p:stCondLst>
                            <p:childTnLst>
                              <p:par>
                                <p:cTn id="9" presetID="1" presetClass="mediacall" presetSubtype="0" fill="hold" nodeType="clickEffect">
                                  <p:stCondLst>
                                    <p:cond delay="0"/>
                                  </p:stCondLst>
                                  <p:childTnLst>
                                    <p:cmd type="call" cmd="playFrom(0.0)">
                                      <p:cBhvr>
                                        <p:cTn id="10" dur="26062"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11" fill="hold" display="0">
                  <p:stCondLst>
                    <p:cond delay="indefinite"/>
                  </p:stCondLst>
                  <p:endCondLst>
                    <p:cond evt="onStopAudio" delay="0">
                      <p:tgtEl>
                        <p:sldTgt/>
                      </p:tgtEl>
                    </p:cond>
                  </p:endCondLst>
                </p:cTn>
                <p:tgtEl>
                  <p:spTgt spid="2"/>
                </p:tgtEl>
              </p:cMediaNode>
            </p:audio>
            <p:audio isNarration="1">
              <p:cMediaNode vol="80000" showWhenStopped="0">
                <p:cTn id="12" fill="hold" display="0">
                  <p:stCondLst>
                    <p:cond delay="indefinite"/>
                  </p:stCondLst>
                  <p:endCondLst>
                    <p:cond evt="onStopAudio" delay="0">
                      <p:tgtEl>
                        <p:sldTgt/>
                      </p:tgtEl>
                    </p:cond>
                  </p:endCondLst>
                </p:cTn>
                <p:tgtEl>
                  <p:spTgt spid="5"/>
                </p:tgtEl>
              </p:cMediaNode>
            </p:audio>
          </p:childTnLst>
        </p:cTn>
      </p:par>
    </p:tnLst>
  </p:timing>
  <p:extLst>
    <p:ext uri="{E180D4A7-C9FB-4DFB-919C-405C955672EB}">
      <p14:showEvtLst xmlns:p14="http://schemas.microsoft.com/office/powerpoint/2010/main">
        <p14:playEvt time="1949" objId="2"/>
        <p14:stopEvt time="28068" objId="2"/>
      </p14:showEvtLst>
    </p:ext>
  </p:extLst>
</p:sld>
</file>

<file path=ppt/slides/slide2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2" name="Recorded Sound">
            <a:hlinkClick r:id="" action="ppaction://media"/>
            <a:extLst>
              <a:ext uri="{FF2B5EF4-FFF2-40B4-BE49-F238E27FC236}">
                <a16:creationId xmlns:a16="http://schemas.microsoft.com/office/drawing/2014/main" id="{36413068-B197-4DAF-90F6-EC866E8EE56A}"/>
              </a:ext>
            </a:extLst>
          </p:cNvPr>
          <p:cNvPicPr>
            <a:picLocks noChangeAspect="1"/>
          </p:cNvPicPr>
          <p:nvPr>
            <a:audioFile r:link="rId3"/>
            <p:extLst>
              <p:ext uri="{DAA4B4D4-6D71-4841-9C94-3DE7FCFB9230}">
                <p14:media xmlns:p14="http://schemas.microsoft.com/office/powerpoint/2010/main" r:embed="rId2"/>
              </p:ext>
            </p:extLst>
          </p:nvPr>
        </p:nvPicPr>
        <p:blipFill>
          <a:blip r:embed="rId8"/>
          <a:stretch>
            <a:fillRect/>
          </a:stretch>
        </p:blipFill>
        <p:spPr>
          <a:xfrm>
            <a:off x="5546099" y="365226"/>
            <a:ext cx="609600" cy="609600"/>
          </a:xfrm>
          <a:prstGeom prst="rect">
            <a:avLst/>
          </a:prstGeom>
        </p:spPr>
      </p:pic>
      <p:sp>
        <p:nvSpPr>
          <p:cNvPr id="7" name="Title 1">
            <a:extLst>
              <a:ext uri="{FF2B5EF4-FFF2-40B4-BE49-F238E27FC236}">
                <a16:creationId xmlns:a16="http://schemas.microsoft.com/office/drawing/2014/main" id="{03F3F2BE-A39E-024F-A65F-111333519CAE}"/>
              </a:ext>
            </a:extLst>
          </p:cNvPr>
          <p:cNvSpPr txBox="1">
            <a:spLocks/>
          </p:cNvSpPr>
          <p:nvPr/>
        </p:nvSpPr>
        <p:spPr>
          <a:xfrm>
            <a:off x="301337" y="136525"/>
            <a:ext cx="3999060" cy="1676603"/>
          </a:xfrm>
          <a:prstGeom prst="rect">
            <a:avLst/>
          </a:prstGeom>
        </p:spPr>
        <p:txBody>
          <a:bodyPr vert="horz" lIns="91440" tIns="45720" rIns="91440" bIns="45720" rtlCol="0" anchor="ctr">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600"/>
              </a:spcAft>
              <a:buClrTx/>
              <a:buSzTx/>
              <a:buFontTx/>
              <a:buNone/>
              <a:tabLst/>
              <a:defRPr/>
            </a:pPr>
            <a:r>
              <a:rPr kumimoji="0" lang="en-US" sz="3200" b="1" i="0" u="none" strike="noStrike" kern="1200" cap="none" spc="0" normalizeH="0" baseline="0" noProof="0" dirty="0">
                <a:ln>
                  <a:noFill/>
                </a:ln>
                <a:solidFill>
                  <a:prstClr val="black"/>
                </a:solidFill>
                <a:effectLst/>
                <a:uLnTx/>
                <a:uFillTx/>
                <a:latin typeface="Calibri Light" panose="020F0302020204030204"/>
                <a:ea typeface="+mj-ea"/>
                <a:cs typeface="+mj-cs"/>
              </a:rPr>
              <a:t>I’m Glad I’m Me</a:t>
            </a:r>
          </a:p>
          <a:p>
            <a:pPr marL="0" marR="0" lvl="0" indent="0" algn="l" defTabSz="914400" rtl="0" eaLnBrk="1" fontAlgn="auto" latinLnBrk="0" hangingPunct="1">
              <a:lnSpc>
                <a:spcPct val="90000"/>
              </a:lnSpc>
              <a:spcBef>
                <a:spcPct val="0"/>
              </a:spcBef>
              <a:spcAft>
                <a:spcPts val="600"/>
              </a:spcAft>
              <a:buClrTx/>
              <a:buSzTx/>
              <a:buFontTx/>
              <a:buNone/>
              <a:tabLst/>
              <a:defRPr/>
            </a:pPr>
            <a:r>
              <a:rPr kumimoji="0" lang="en-US" sz="3200" b="0" i="0" u="none" strike="noStrike" kern="1200" cap="none" spc="0" normalizeH="0" baseline="0" noProof="0" dirty="0">
                <a:ln>
                  <a:noFill/>
                </a:ln>
                <a:solidFill>
                  <a:prstClr val="black"/>
                </a:solidFill>
                <a:effectLst/>
                <a:uLnTx/>
                <a:uFillTx/>
                <a:latin typeface="Calibri Light" panose="020F0302020204030204"/>
                <a:ea typeface="+mj-ea"/>
                <a:cs typeface="+mj-cs"/>
              </a:rPr>
              <a:t>By Jack Prelutsky</a:t>
            </a:r>
          </a:p>
        </p:txBody>
      </p:sp>
      <p:sp>
        <p:nvSpPr>
          <p:cNvPr id="6" name="Content Placeholder 5">
            <a:extLst>
              <a:ext uri="{FF2B5EF4-FFF2-40B4-BE49-F238E27FC236}">
                <a16:creationId xmlns:a16="http://schemas.microsoft.com/office/drawing/2014/main" id="{0352274A-3EBC-6143-98E4-13A3EC4F79D5}"/>
              </a:ext>
            </a:extLst>
          </p:cNvPr>
          <p:cNvSpPr>
            <a:spLocks noGrp="1"/>
          </p:cNvSpPr>
          <p:nvPr>
            <p:ph idx="1"/>
          </p:nvPr>
        </p:nvSpPr>
        <p:spPr>
          <a:xfrm>
            <a:off x="197427" y="1613648"/>
            <a:ext cx="4436918" cy="4610172"/>
          </a:xfrm>
        </p:spPr>
        <p:txBody>
          <a:bodyPr vert="horz" lIns="91440" tIns="45720" rIns="91440" bIns="45720" rtlCol="0">
            <a:noAutofit/>
          </a:bodyPr>
          <a:lstStyle/>
          <a:p>
            <a:pPr marL="0" indent="0">
              <a:lnSpc>
                <a:spcPct val="100000"/>
              </a:lnSpc>
              <a:spcBef>
                <a:spcPts val="0"/>
              </a:spcBef>
              <a:buNone/>
            </a:pPr>
            <a:r>
              <a:rPr lang="en-US" sz="2400" dirty="0"/>
              <a:t>I’m glad I’m me, I’m glad I’m me</a:t>
            </a:r>
          </a:p>
          <a:p>
            <a:pPr marL="0" indent="0">
              <a:lnSpc>
                <a:spcPct val="100000"/>
              </a:lnSpc>
              <a:spcBef>
                <a:spcPts val="0"/>
              </a:spcBef>
              <a:buNone/>
            </a:pPr>
            <a:r>
              <a:rPr lang="en-US" sz="2400" dirty="0"/>
              <a:t>There’s no one else I want to be.</a:t>
            </a:r>
          </a:p>
          <a:p>
            <a:pPr marL="0" indent="0">
              <a:lnSpc>
                <a:spcPct val="100000"/>
              </a:lnSpc>
              <a:spcBef>
                <a:spcPts val="0"/>
              </a:spcBef>
              <a:buNone/>
            </a:pPr>
            <a:r>
              <a:rPr lang="en-US" sz="2400" dirty="0"/>
              <a:t>I’m happy I’m the person who</a:t>
            </a:r>
          </a:p>
          <a:p>
            <a:pPr marL="0" indent="0">
              <a:lnSpc>
                <a:spcPct val="100000"/>
              </a:lnSpc>
              <a:spcBef>
                <a:spcPts val="0"/>
              </a:spcBef>
              <a:buNone/>
            </a:pPr>
            <a:r>
              <a:rPr lang="en-US" sz="2400" dirty="0"/>
              <a:t>Can do the things that I can do.</a:t>
            </a:r>
          </a:p>
          <a:p>
            <a:pPr marL="0" indent="0">
              <a:lnSpc>
                <a:spcPct val="100000"/>
              </a:lnSpc>
              <a:spcBef>
                <a:spcPts val="0"/>
              </a:spcBef>
              <a:buNone/>
            </a:pPr>
            <a:endParaRPr lang="en-US" sz="2400" dirty="0"/>
          </a:p>
          <a:p>
            <a:pPr marL="0" indent="0">
              <a:lnSpc>
                <a:spcPct val="100000"/>
              </a:lnSpc>
              <a:spcBef>
                <a:spcPts val="0"/>
              </a:spcBef>
              <a:buNone/>
            </a:pPr>
            <a:r>
              <a:rPr lang="en-US" sz="2400" dirty="0"/>
              <a:t>If I were someone else, then I</a:t>
            </a:r>
          </a:p>
          <a:p>
            <a:pPr marL="0" indent="0">
              <a:lnSpc>
                <a:spcPct val="100000"/>
              </a:lnSpc>
              <a:spcBef>
                <a:spcPts val="0"/>
              </a:spcBef>
              <a:buNone/>
            </a:pPr>
            <a:r>
              <a:rPr lang="en-US" sz="2400" dirty="0"/>
              <a:t>Would feel so strange, I’d wonder, ‘why?’</a:t>
            </a:r>
          </a:p>
          <a:p>
            <a:pPr marL="0" indent="0">
              <a:lnSpc>
                <a:spcPct val="100000"/>
              </a:lnSpc>
              <a:spcBef>
                <a:spcPts val="0"/>
              </a:spcBef>
              <a:buNone/>
            </a:pPr>
            <a:r>
              <a:rPr lang="en-US" sz="2400" dirty="0"/>
              <a:t>I’m positive that I’d be sad –</a:t>
            </a:r>
          </a:p>
          <a:p>
            <a:pPr marL="0" indent="0">
              <a:lnSpc>
                <a:spcPct val="100000"/>
              </a:lnSpc>
              <a:spcBef>
                <a:spcPts val="0"/>
              </a:spcBef>
              <a:buNone/>
            </a:pPr>
            <a:r>
              <a:rPr lang="en-US" sz="2400" dirty="0"/>
              <a:t>But I am me and I am glad.</a:t>
            </a:r>
          </a:p>
        </p:txBody>
      </p:sp>
      <p:sp>
        <p:nvSpPr>
          <p:cNvPr id="3" name="Footer Placeholder 2"/>
          <p:cNvSpPr>
            <a:spLocks noGrp="1"/>
          </p:cNvSpPr>
          <p:nvPr>
            <p:ph type="ftr" sz="quarter" idx="11"/>
          </p:nvPr>
        </p:nvSpPr>
        <p:spPr>
          <a:xfrm>
            <a:off x="648929" y="6356350"/>
            <a:ext cx="3651466" cy="365125"/>
          </a:xfrm>
        </p:spPr>
        <p:txBody>
          <a:bodyPr vert="horz" lIns="91440" tIns="45720" rIns="91440" bIns="45720" rtlCol="0" anchor="ctr">
            <a:normAutofit/>
          </a:bodyPr>
          <a:lstStyle/>
          <a:p>
            <a:pPr marL="0" marR="0" lvl="0" indent="0" algn="l" defTabSz="914400" rtl="0" eaLnBrk="1" fontAlgn="auto" latinLnBrk="0" hangingPunct="1">
              <a:lnSpc>
                <a:spcPct val="100000"/>
              </a:lnSpc>
              <a:spcBef>
                <a:spcPts val="0"/>
              </a:spcBef>
              <a:spcAft>
                <a:spcPts val="600"/>
              </a:spcAft>
              <a:buClrTx/>
              <a:buSzTx/>
              <a:buFontTx/>
              <a:buNone/>
              <a:tabLst/>
              <a:defRPr/>
            </a:pPr>
            <a:r>
              <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rPr>
              <a:t>rshp.scot</a:t>
            </a:r>
          </a:p>
        </p:txBody>
      </p:sp>
      <p:pic>
        <p:nvPicPr>
          <p:cNvPr id="4" name="Picture 3" descr="A picture containing person, sky, sport, standing&#10;&#10;Description automatically generated">
            <a:extLst>
              <a:ext uri="{FF2B5EF4-FFF2-40B4-BE49-F238E27FC236}">
                <a16:creationId xmlns:a16="http://schemas.microsoft.com/office/drawing/2014/main" id="{7DFBDE1D-D755-4E67-9165-CA210EC24FC5}"/>
              </a:ext>
            </a:extLst>
          </p:cNvPr>
          <p:cNvPicPr>
            <a:picLocks noChangeAspect="1"/>
          </p:cNvPicPr>
          <p:nvPr/>
        </p:nvPicPr>
        <p:blipFill rotWithShape="1">
          <a:blip r:embed="rId9" cstate="screen">
            <a:extLst>
              <a:ext uri="{28A0092B-C50C-407E-A947-70E740481C1C}">
                <a14:useLocalDpi xmlns:a14="http://schemas.microsoft.com/office/drawing/2010/main"/>
              </a:ext>
            </a:extLst>
          </a:blip>
          <a:srcRect/>
          <a:stretch/>
        </p:blipFill>
        <p:spPr>
          <a:xfrm>
            <a:off x="4894118" y="10"/>
            <a:ext cx="7297882" cy="6857990"/>
          </a:xfrm>
          <a:prstGeom prst="rect">
            <a:avLst/>
          </a:prstGeom>
          <a:effectLst/>
        </p:spPr>
      </p:pic>
      <p:pic>
        <p:nvPicPr>
          <p:cNvPr id="5" name="Audio 4">
            <a:hlinkClick r:id="" action="ppaction://media"/>
            <a:extLst>
              <a:ext uri="{FF2B5EF4-FFF2-40B4-BE49-F238E27FC236}">
                <a16:creationId xmlns:a16="http://schemas.microsoft.com/office/drawing/2014/main" id="{BE85370C-525D-482F-B20A-1B55061C2A31}"/>
              </a:ext>
            </a:extLst>
          </p:cNvPr>
          <p:cNvPicPr>
            <a:picLocks noChangeAspect="1"/>
          </p:cNvPicPr>
          <p:nvPr>
            <a:audioFile r:link="rId5"/>
            <p:extLst>
              <p:ext uri="{DAA4B4D4-6D71-4841-9C94-3DE7FCFB9230}">
                <p14:media xmlns:p14="http://schemas.microsoft.com/office/powerpoint/2010/main" r:embed="rId4"/>
              </p:ext>
            </p:extLst>
          </p:nvPr>
        </p:nvPicPr>
        <p:blipFill>
          <a:blip r:embed="rId8"/>
          <a:stretch>
            <a:fillRect/>
          </a:stretch>
        </p:blipFill>
        <p:spPr>
          <a:xfrm>
            <a:off x="11366500" y="6032500"/>
            <a:ext cx="609600" cy="609600"/>
          </a:xfrm>
          <a:prstGeom prst="rect">
            <a:avLst/>
          </a:prstGeom>
        </p:spPr>
      </p:pic>
    </p:spTree>
    <p:custDataLst>
      <p:tags r:id="rId1"/>
    </p:custDataLst>
    <p:extLst>
      <p:ext uri="{BB962C8B-B14F-4D97-AF65-F5344CB8AC3E}">
        <p14:creationId xmlns:p14="http://schemas.microsoft.com/office/powerpoint/2010/main" val="3563243729"/>
      </p:ext>
    </p:extLst>
  </p:cSld>
  <p:clrMapOvr>
    <a:masterClrMapping/>
  </p:clrMapOvr>
  <mc:AlternateContent xmlns:mc="http://schemas.openxmlformats.org/markup-compatibility/2006" xmlns:p14="http://schemas.microsoft.com/office/powerpoint/2010/main">
    <mc:Choice Requires="p14">
      <p:transition spd="slow" p14:dur="2000" advTm="28185"/>
    </mc:Choice>
    <mc:Fallback xmlns="">
      <p:transition spd="slow" advTm="28185"/>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5"/>
                                        </p:tgtEl>
                                      </p:cBhvr>
                                    </p:cmd>
                                  </p:childTnLst>
                                </p:cTn>
                              </p:par>
                            </p:childTnLst>
                          </p:cTn>
                        </p:par>
                      </p:childTnLst>
                    </p:cTn>
                  </p:par>
                  <p:par>
                    <p:cTn id="7" fill="hold">
                      <p:stCondLst>
                        <p:cond delay="indefinite"/>
                      </p:stCondLst>
                      <p:childTnLst>
                        <p:par>
                          <p:cTn id="8" fill="hold">
                            <p:stCondLst>
                              <p:cond delay="0"/>
                            </p:stCondLst>
                            <p:childTnLst>
                              <p:par>
                                <p:cTn id="9" presetID="1" presetClass="mediacall" presetSubtype="0" fill="hold" nodeType="clickEffect">
                                  <p:stCondLst>
                                    <p:cond delay="0"/>
                                  </p:stCondLst>
                                  <p:childTnLst>
                                    <p:cmd type="call" cmd="playFrom(0.0)">
                                      <p:cBhvr>
                                        <p:cTn id="10" dur="24808"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11" fill="hold" display="0">
                  <p:stCondLst>
                    <p:cond delay="indefinite"/>
                  </p:stCondLst>
                  <p:endCondLst>
                    <p:cond evt="onStopAudio" delay="0">
                      <p:tgtEl>
                        <p:sldTgt/>
                      </p:tgtEl>
                    </p:cond>
                  </p:endCondLst>
                </p:cTn>
                <p:tgtEl>
                  <p:spTgt spid="2"/>
                </p:tgtEl>
              </p:cMediaNode>
            </p:audio>
            <p:audio isNarration="1">
              <p:cMediaNode vol="80000" showWhenStopped="0">
                <p:cTn id="12" fill="hold" display="0">
                  <p:stCondLst>
                    <p:cond delay="indefinite"/>
                  </p:stCondLst>
                  <p:endCondLst>
                    <p:cond evt="onStopAudio" delay="0">
                      <p:tgtEl>
                        <p:sldTgt/>
                      </p:tgtEl>
                    </p:cond>
                  </p:endCondLst>
                </p:cTn>
                <p:tgtEl>
                  <p:spTgt spid="5"/>
                </p:tgtEl>
              </p:cMediaNode>
            </p:audio>
          </p:childTnLst>
        </p:cTn>
      </p:par>
    </p:tnLst>
  </p:timing>
  <p:extLst>
    <p:ext uri="{E180D4A7-C9FB-4DFB-919C-405C955672EB}">
      <p14:showEvtLst xmlns:p14="http://schemas.microsoft.com/office/powerpoint/2010/main">
        <p14:playEvt time="2487" objId="2"/>
        <p14:stopEvt time="27370" objId="2"/>
      </p14:showEvtLst>
    </p:ext>
  </p:extLs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Recorded Sound">
            <a:hlinkClick r:id="" action="ppaction://media"/>
            <a:extLst>
              <a:ext uri="{FF2B5EF4-FFF2-40B4-BE49-F238E27FC236}">
                <a16:creationId xmlns:a16="http://schemas.microsoft.com/office/drawing/2014/main" id="{378E30C4-558D-4355-B3F4-2CBEB81418CE}"/>
              </a:ext>
            </a:extLst>
          </p:cNvPr>
          <p:cNvPicPr>
            <a:picLocks noChangeAspect="1"/>
          </p:cNvPicPr>
          <p:nvPr>
            <a:audioFile r:link="rId3"/>
            <p:extLst>
              <p:ext uri="{DAA4B4D4-6D71-4841-9C94-3DE7FCFB9230}">
                <p14:media xmlns:p14="http://schemas.microsoft.com/office/powerpoint/2010/main" r:embed="rId2"/>
              </p:ext>
            </p:extLst>
          </p:nvPr>
        </p:nvPicPr>
        <p:blipFill>
          <a:blip r:embed="rId7"/>
          <a:stretch>
            <a:fillRect/>
          </a:stretch>
        </p:blipFill>
        <p:spPr>
          <a:xfrm>
            <a:off x="6934706" y="2277806"/>
            <a:ext cx="609600" cy="609600"/>
          </a:xfrm>
          <a:prstGeom prst="rect">
            <a:avLst/>
          </a:prstGeom>
        </p:spPr>
      </p:pic>
      <p:pic>
        <p:nvPicPr>
          <p:cNvPr id="7" name="Content Placeholder 3"/>
          <p:cNvPicPr>
            <a:picLocks noChangeAspect="1"/>
          </p:cNvPicPr>
          <p:nvPr/>
        </p:nvPicPr>
        <p:blipFill rotWithShape="1">
          <a:blip r:embed="rId8" cstate="screen">
            <a:extLst>
              <a:ext uri="{28A0092B-C50C-407E-A947-70E740481C1C}">
                <a14:useLocalDpi xmlns:a14="http://schemas.microsoft.com/office/drawing/2010/main"/>
              </a:ext>
            </a:extLst>
          </a:blip>
          <a:srcRect b="-1"/>
          <a:stretch/>
        </p:blipFill>
        <p:spPr>
          <a:xfrm>
            <a:off x="5878849" y="10"/>
            <a:ext cx="6313150" cy="6857987"/>
          </a:xfrm>
          <a:custGeom>
            <a:avLst/>
            <a:gdLst>
              <a:gd name="connsiteX0" fmla="*/ 65565 w 6313150"/>
              <a:gd name="connsiteY0" fmla="*/ 0 h 6857997"/>
              <a:gd name="connsiteX1" fmla="*/ 6313150 w 6313150"/>
              <a:gd name="connsiteY1" fmla="*/ 0 h 6857997"/>
              <a:gd name="connsiteX2" fmla="*/ 6313150 w 6313150"/>
              <a:gd name="connsiteY2" fmla="*/ 6857997 h 6857997"/>
              <a:gd name="connsiteX3" fmla="*/ 3293946 w 6313150"/>
              <a:gd name="connsiteY3" fmla="*/ 6857997 h 6857997"/>
              <a:gd name="connsiteX4" fmla="*/ 3235857 w 6313150"/>
              <a:gd name="connsiteY4" fmla="*/ 6823061 h 6857997"/>
              <a:gd name="connsiteX5" fmla="*/ 0 w 6313150"/>
              <a:gd name="connsiteY5" fmla="*/ 951803 h 6857997"/>
              <a:gd name="connsiteX6" fmla="*/ 31536 w 6313150"/>
              <a:gd name="connsiteY6" fmla="*/ 285771 h 68579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313150" h="6857997">
                <a:moveTo>
                  <a:pt x="65565" y="0"/>
                </a:moveTo>
                <a:lnTo>
                  <a:pt x="6313150" y="0"/>
                </a:lnTo>
                <a:lnTo>
                  <a:pt x="6313150" y="6857997"/>
                </a:lnTo>
                <a:lnTo>
                  <a:pt x="3293946" y="6857997"/>
                </a:lnTo>
                <a:lnTo>
                  <a:pt x="3235857" y="6823061"/>
                </a:lnTo>
                <a:cubicBezTo>
                  <a:pt x="1291240" y="5592803"/>
                  <a:pt x="0" y="3423096"/>
                  <a:pt x="0" y="951803"/>
                </a:cubicBezTo>
                <a:cubicBezTo>
                  <a:pt x="0" y="727140"/>
                  <a:pt x="10673" y="504970"/>
                  <a:pt x="31536" y="285771"/>
                </a:cubicBezTo>
                <a:close/>
              </a:path>
            </a:pathLst>
          </a:custGeom>
        </p:spPr>
      </p:pic>
      <p:sp>
        <p:nvSpPr>
          <p:cNvPr id="2" name="Title 1"/>
          <p:cNvSpPr>
            <a:spLocks noGrp="1"/>
          </p:cNvSpPr>
          <p:nvPr>
            <p:ph type="title"/>
          </p:nvPr>
        </p:nvSpPr>
        <p:spPr>
          <a:xfrm>
            <a:off x="655320" y="2582606"/>
            <a:ext cx="5120114" cy="1692794"/>
          </a:xfrm>
        </p:spPr>
        <p:txBody>
          <a:bodyPr vert="horz" lIns="91440" tIns="45720" rIns="91440" bIns="45720" rtlCol="0">
            <a:normAutofit/>
          </a:bodyPr>
          <a:lstStyle/>
          <a:p>
            <a:r>
              <a:rPr lang="en-US" sz="3700" b="1" i="1"/>
              <a:t>In this class, we are all individuals, different, unique and special</a:t>
            </a:r>
            <a:r>
              <a:rPr lang="en-US" sz="3700" b="1"/>
              <a:t>. </a:t>
            </a:r>
          </a:p>
        </p:txBody>
      </p:sp>
      <p:sp>
        <p:nvSpPr>
          <p:cNvPr id="4" name="Footer Placeholder 3"/>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err="1">
                <a:ln>
                  <a:noFill/>
                </a:ln>
                <a:solidFill>
                  <a:prstClr val="black"/>
                </a:solidFill>
                <a:effectLst/>
                <a:uLnTx/>
                <a:uFillTx/>
                <a:latin typeface="Calibri" panose="020F0502020204030204"/>
                <a:ea typeface="+mn-ea"/>
                <a:cs typeface="+mn-cs"/>
              </a:rPr>
              <a:t>rshp.scot</a:t>
            </a:r>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pic>
        <p:nvPicPr>
          <p:cNvPr id="5" name="Audio 4">
            <a:hlinkClick r:id="" action="ppaction://media"/>
            <a:extLst>
              <a:ext uri="{FF2B5EF4-FFF2-40B4-BE49-F238E27FC236}">
                <a16:creationId xmlns:a16="http://schemas.microsoft.com/office/drawing/2014/main" id="{41185FEA-FBC4-408E-9FEC-2D08EB939419}"/>
              </a:ext>
            </a:extLst>
          </p:cNvPr>
          <p:cNvPicPr>
            <a:picLocks noChangeAspect="1"/>
          </p:cNvPicPr>
          <p:nvPr>
            <a:audioFile r:link="rId5"/>
            <p:extLst>
              <p:ext uri="{DAA4B4D4-6D71-4841-9C94-3DE7FCFB9230}">
                <p14:media xmlns:p14="http://schemas.microsoft.com/office/powerpoint/2010/main" r:embed="rId4"/>
              </p:ext>
            </p:extLst>
          </p:nvPr>
        </p:nvPicPr>
        <p:blipFill>
          <a:blip r:embed="rId7"/>
          <a:stretch>
            <a:fillRect/>
          </a:stretch>
        </p:blipFill>
        <p:spPr>
          <a:xfrm>
            <a:off x="11366500" y="6032500"/>
            <a:ext cx="609600" cy="609600"/>
          </a:xfrm>
          <a:prstGeom prst="rect">
            <a:avLst/>
          </a:prstGeom>
        </p:spPr>
      </p:pic>
    </p:spTree>
    <p:custDataLst>
      <p:tags r:id="rId1"/>
    </p:custDataLst>
    <p:extLst>
      <p:ext uri="{BB962C8B-B14F-4D97-AF65-F5344CB8AC3E}">
        <p14:creationId xmlns:p14="http://schemas.microsoft.com/office/powerpoint/2010/main" val="310364495"/>
      </p:ext>
    </p:extLst>
  </p:cSld>
  <p:clrMapOvr>
    <a:masterClrMapping/>
  </p:clrMapOvr>
  <mc:AlternateContent xmlns:mc="http://schemas.openxmlformats.org/markup-compatibility/2006" xmlns:p14="http://schemas.microsoft.com/office/powerpoint/2010/main">
    <mc:Choice Requires="p14">
      <p:transition spd="slow" p14:dur="2000" advTm="12297"/>
    </mc:Choice>
    <mc:Fallback xmlns="">
      <p:transition spd="slow" advTm="12297"/>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5"/>
                                        </p:tgtEl>
                                      </p:cBhvr>
                                    </p:cmd>
                                  </p:childTnLst>
                                </p:cTn>
                              </p:par>
                            </p:childTnLst>
                          </p:cTn>
                        </p:par>
                      </p:childTnLst>
                    </p:cTn>
                  </p:par>
                  <p:par>
                    <p:cTn id="7" fill="hold">
                      <p:stCondLst>
                        <p:cond delay="indefinite"/>
                      </p:stCondLst>
                      <p:childTnLst>
                        <p:par>
                          <p:cTn id="8" fill="hold">
                            <p:stCondLst>
                              <p:cond delay="0"/>
                            </p:stCondLst>
                            <p:childTnLst>
                              <p:par>
                                <p:cTn id="9" presetID="1" presetClass="mediacall" presetSubtype="0" fill="hold" nodeType="clickEffect">
                                  <p:stCondLst>
                                    <p:cond delay="0"/>
                                  </p:stCondLst>
                                  <p:childTnLst>
                                    <p:cmd type="call" cmd="playFrom(0.0)">
                                      <p:cBhvr>
                                        <p:cTn id="10" dur="8833"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11" fill="hold" display="0">
                  <p:stCondLst>
                    <p:cond delay="indefinite"/>
                  </p:stCondLst>
                  <p:endCondLst>
                    <p:cond evt="onStopAudio" delay="0">
                      <p:tgtEl>
                        <p:sldTgt/>
                      </p:tgtEl>
                    </p:cond>
                  </p:endCondLst>
                </p:cTn>
                <p:tgtEl>
                  <p:spTgt spid="3"/>
                </p:tgtEl>
              </p:cMediaNode>
            </p:audio>
            <p:audio isNarration="1">
              <p:cMediaNode vol="80000" showWhenStopped="0">
                <p:cTn id="12" fill="hold" display="0">
                  <p:stCondLst>
                    <p:cond delay="indefinite"/>
                  </p:stCondLst>
                  <p:endCondLst>
                    <p:cond evt="onStopAudio" delay="0">
                      <p:tgtEl>
                        <p:sldTgt/>
                      </p:tgtEl>
                    </p:cond>
                  </p:endCondLst>
                </p:cTn>
                <p:tgtEl>
                  <p:spTgt spid="5"/>
                </p:tgtEl>
              </p:cMediaNode>
            </p:audio>
          </p:childTnLst>
        </p:cTn>
      </p:par>
    </p:tnLst>
  </p:timing>
  <p:extLst>
    <p:ext uri="{E180D4A7-C9FB-4DFB-919C-405C955672EB}">
      <p14:showEvtLst xmlns:p14="http://schemas.microsoft.com/office/powerpoint/2010/main">
        <p14:playEvt time="1719" objId="3"/>
        <p14:stopEvt time="10625" objId="3"/>
      </p14:showEvtLst>
    </p:ext>
  </p:extLs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Recorded Sound">
            <a:hlinkClick r:id="" action="ppaction://media"/>
            <a:extLst>
              <a:ext uri="{FF2B5EF4-FFF2-40B4-BE49-F238E27FC236}">
                <a16:creationId xmlns:a16="http://schemas.microsoft.com/office/drawing/2014/main" id="{D06534D4-1658-4083-82CF-06E8EB4FA718}"/>
              </a:ext>
            </a:extLst>
          </p:cNvPr>
          <p:cNvPicPr>
            <a:picLocks noChangeAspect="1"/>
          </p:cNvPicPr>
          <p:nvPr>
            <a:audioFile r:link="rId3"/>
            <p:extLst>
              <p:ext uri="{DAA4B4D4-6D71-4841-9C94-3DE7FCFB9230}">
                <p14:media xmlns:p14="http://schemas.microsoft.com/office/powerpoint/2010/main" r:embed="rId2"/>
              </p:ext>
            </p:extLst>
          </p:nvPr>
        </p:nvPicPr>
        <p:blipFill>
          <a:blip r:embed="rId7"/>
          <a:stretch>
            <a:fillRect/>
          </a:stretch>
        </p:blipFill>
        <p:spPr>
          <a:xfrm>
            <a:off x="11227429" y="405488"/>
            <a:ext cx="609600" cy="609600"/>
          </a:xfrm>
          <a:prstGeom prst="rect">
            <a:avLst/>
          </a:prstGeom>
        </p:spPr>
      </p:pic>
      <p:sp>
        <p:nvSpPr>
          <p:cNvPr id="8" name="Rectangle 7">
            <a:extLst>
              <a:ext uri="{FF2B5EF4-FFF2-40B4-BE49-F238E27FC236}">
                <a16:creationId xmlns:a16="http://schemas.microsoft.com/office/drawing/2014/main" id="{62DC3770-E5B4-4170-B362-D791BF24E9BD}"/>
              </a:ext>
            </a:extLst>
          </p:cNvPr>
          <p:cNvSpPr/>
          <p:nvPr/>
        </p:nvSpPr>
        <p:spPr>
          <a:xfrm>
            <a:off x="113990" y="128598"/>
            <a:ext cx="7916783" cy="584775"/>
          </a:xfrm>
          <a:prstGeom prst="rect">
            <a:avLst/>
          </a:prstGeom>
        </p:spPr>
        <p:txBody>
          <a:bodyPr wrap="none">
            <a:spAutoFit/>
          </a:bodyPr>
          <a:lstStyle/>
          <a:p>
            <a:r>
              <a:rPr lang="en-GB" sz="3200" b="1" dirty="0">
                <a:solidFill>
                  <a:srgbClr val="800000"/>
                </a:solidFill>
              </a:rPr>
              <a:t>Examples of teaching resources: Second Level</a:t>
            </a:r>
            <a:endParaRPr lang="en-GB" sz="3200" b="1" dirty="0"/>
          </a:p>
        </p:txBody>
      </p:sp>
      <p:pic>
        <p:nvPicPr>
          <p:cNvPr id="2" name="Picture 1">
            <a:extLst>
              <a:ext uri="{FF2B5EF4-FFF2-40B4-BE49-F238E27FC236}">
                <a16:creationId xmlns:a16="http://schemas.microsoft.com/office/drawing/2014/main" id="{9863B6A4-D71B-42F4-BE97-41194815EE1F}"/>
              </a:ext>
            </a:extLst>
          </p:cNvPr>
          <p:cNvPicPr>
            <a:picLocks noChangeAspect="1"/>
          </p:cNvPicPr>
          <p:nvPr/>
        </p:nvPicPr>
        <p:blipFill>
          <a:blip r:embed="rId8"/>
          <a:stretch>
            <a:fillRect/>
          </a:stretch>
        </p:blipFill>
        <p:spPr>
          <a:xfrm>
            <a:off x="250766" y="929154"/>
            <a:ext cx="4694101" cy="5272241"/>
          </a:xfrm>
          <a:prstGeom prst="rect">
            <a:avLst/>
          </a:prstGeom>
        </p:spPr>
      </p:pic>
      <p:pic>
        <p:nvPicPr>
          <p:cNvPr id="3" name="Picture 2">
            <a:extLst>
              <a:ext uri="{FF2B5EF4-FFF2-40B4-BE49-F238E27FC236}">
                <a16:creationId xmlns:a16="http://schemas.microsoft.com/office/drawing/2014/main" id="{A1B8CBAE-1C9D-45C0-A60C-81EF9A0A8BB0}"/>
              </a:ext>
            </a:extLst>
          </p:cNvPr>
          <p:cNvPicPr>
            <a:picLocks noChangeAspect="1"/>
          </p:cNvPicPr>
          <p:nvPr/>
        </p:nvPicPr>
        <p:blipFill>
          <a:blip r:embed="rId9"/>
          <a:stretch>
            <a:fillRect/>
          </a:stretch>
        </p:blipFill>
        <p:spPr>
          <a:xfrm>
            <a:off x="3891306" y="953217"/>
            <a:ext cx="4409387" cy="5272241"/>
          </a:xfrm>
          <a:prstGeom prst="rect">
            <a:avLst/>
          </a:prstGeom>
        </p:spPr>
      </p:pic>
      <p:pic>
        <p:nvPicPr>
          <p:cNvPr id="4" name="Picture 3">
            <a:extLst>
              <a:ext uri="{FF2B5EF4-FFF2-40B4-BE49-F238E27FC236}">
                <a16:creationId xmlns:a16="http://schemas.microsoft.com/office/drawing/2014/main" id="{7C6AB9A4-03B5-4617-A4BC-3651BBB9FD99}"/>
              </a:ext>
            </a:extLst>
          </p:cNvPr>
          <p:cNvPicPr>
            <a:picLocks noChangeAspect="1"/>
          </p:cNvPicPr>
          <p:nvPr/>
        </p:nvPicPr>
        <p:blipFill>
          <a:blip r:embed="rId10"/>
          <a:stretch>
            <a:fillRect/>
          </a:stretch>
        </p:blipFill>
        <p:spPr>
          <a:xfrm>
            <a:off x="8369613" y="1602278"/>
            <a:ext cx="3611908" cy="4680857"/>
          </a:xfrm>
          <a:prstGeom prst="rect">
            <a:avLst/>
          </a:prstGeom>
        </p:spPr>
      </p:pic>
      <p:pic>
        <p:nvPicPr>
          <p:cNvPr id="7" name="Picture 6">
            <a:extLst>
              <a:ext uri="{FF2B5EF4-FFF2-40B4-BE49-F238E27FC236}">
                <a16:creationId xmlns:a16="http://schemas.microsoft.com/office/drawing/2014/main" id="{B2D8AC33-00D2-447F-9F92-76F1AD970D5E}"/>
              </a:ext>
            </a:extLst>
          </p:cNvPr>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10986448" y="113844"/>
            <a:ext cx="1091562" cy="1224976"/>
          </a:xfrm>
          <a:prstGeom prst="rect">
            <a:avLst/>
          </a:prstGeom>
        </p:spPr>
      </p:pic>
      <p:pic>
        <p:nvPicPr>
          <p:cNvPr id="9" name="Audio 8">
            <a:hlinkClick r:id="" action="ppaction://media"/>
            <a:extLst>
              <a:ext uri="{FF2B5EF4-FFF2-40B4-BE49-F238E27FC236}">
                <a16:creationId xmlns:a16="http://schemas.microsoft.com/office/drawing/2014/main" id="{21A5411E-AE68-4AEB-8E3A-6680033F821F}"/>
              </a:ext>
            </a:extLst>
          </p:cNvPr>
          <p:cNvPicPr>
            <a:picLocks noChangeAspect="1"/>
          </p:cNvPicPr>
          <p:nvPr>
            <a:audioFile r:link="rId5"/>
            <p:extLst>
              <p:ext uri="{DAA4B4D4-6D71-4841-9C94-3DE7FCFB9230}">
                <p14:media xmlns:p14="http://schemas.microsoft.com/office/powerpoint/2010/main" r:embed="rId4"/>
              </p:ext>
            </p:extLst>
          </p:nvPr>
        </p:nvPicPr>
        <p:blipFill>
          <a:blip r:embed="rId7"/>
          <a:stretch>
            <a:fillRect/>
          </a:stretch>
        </p:blipFill>
        <p:spPr>
          <a:xfrm>
            <a:off x="11366500" y="6032500"/>
            <a:ext cx="609600" cy="609600"/>
          </a:xfrm>
          <a:prstGeom prst="rect">
            <a:avLst/>
          </a:prstGeom>
        </p:spPr>
      </p:pic>
    </p:spTree>
    <p:custDataLst>
      <p:tags r:id="rId1"/>
    </p:custDataLst>
    <p:extLst>
      <p:ext uri="{BB962C8B-B14F-4D97-AF65-F5344CB8AC3E}">
        <p14:creationId xmlns:p14="http://schemas.microsoft.com/office/powerpoint/2010/main" val="3322729890"/>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advTm="17402">
        <p15:prstTrans prst="curtains"/>
      </p:transition>
    </mc:Choice>
    <mc:Fallback xmlns="">
      <p:transition spd="slow" advTm="17402">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9"/>
                                        </p:tgtEl>
                                      </p:cBhvr>
                                    </p:cmd>
                                  </p:childTnLst>
                                </p:cTn>
                              </p:par>
                            </p:childTnLst>
                          </p:cTn>
                        </p:par>
                      </p:childTnLst>
                    </p:cTn>
                  </p:par>
                  <p:par>
                    <p:cTn id="7" fill="hold">
                      <p:stCondLst>
                        <p:cond delay="indefinite"/>
                      </p:stCondLst>
                      <p:childTnLst>
                        <p:par>
                          <p:cTn id="8" fill="hold">
                            <p:stCondLst>
                              <p:cond delay="0"/>
                            </p:stCondLst>
                            <p:childTnLst>
                              <p:par>
                                <p:cTn id="9" presetID="1" presetClass="mediacall" presetSubtype="0" fill="hold" nodeType="clickEffect">
                                  <p:stCondLst>
                                    <p:cond delay="0"/>
                                  </p:stCondLst>
                                  <p:childTnLst>
                                    <p:cmd type="call" cmd="playFrom(0.0)">
                                      <p:cBhvr>
                                        <p:cTn id="10" dur="14406"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11" fill="hold" display="0">
                  <p:stCondLst>
                    <p:cond delay="indefinite"/>
                  </p:stCondLst>
                  <p:endCondLst>
                    <p:cond evt="onStopAudio" delay="0">
                      <p:tgtEl>
                        <p:sldTgt/>
                      </p:tgtEl>
                    </p:cond>
                  </p:endCondLst>
                </p:cTn>
                <p:tgtEl>
                  <p:spTgt spid="6"/>
                </p:tgtEl>
              </p:cMediaNode>
            </p:audio>
            <p:audio isNarration="1">
              <p:cMediaNode vol="80000" showWhenStopped="0">
                <p:cTn id="12" fill="hold" display="0">
                  <p:stCondLst>
                    <p:cond delay="indefinite"/>
                  </p:stCondLst>
                  <p:endCondLst>
                    <p:cond evt="onStopAudio" delay="0">
                      <p:tgtEl>
                        <p:sldTgt/>
                      </p:tgtEl>
                    </p:cond>
                  </p:endCondLst>
                </p:cTn>
                <p:tgtEl>
                  <p:spTgt spid="9"/>
                </p:tgtEl>
              </p:cMediaNode>
            </p:audio>
          </p:childTnLst>
        </p:cTn>
      </p:par>
    </p:tnLst>
  </p:timing>
  <p:extLst>
    <p:ext uri="{E180D4A7-C9FB-4DFB-919C-405C955672EB}">
      <p14:showEvtLst xmlns:p14="http://schemas.microsoft.com/office/powerpoint/2010/main">
        <p14:playEvt time="640" objId="6"/>
        <p14:stopEvt time="15121" objId="6"/>
      </p14:showEvtLst>
    </p:ext>
  </p:extLst>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Recorded Sound">
            <a:hlinkClick r:id="" action="ppaction://media"/>
            <a:extLst>
              <a:ext uri="{FF2B5EF4-FFF2-40B4-BE49-F238E27FC236}">
                <a16:creationId xmlns:a16="http://schemas.microsoft.com/office/drawing/2014/main" id="{74C484A1-2D2D-44C2-B290-F67F66B107CB}"/>
              </a:ext>
            </a:extLst>
          </p:cNvPr>
          <p:cNvPicPr>
            <a:picLocks noChangeAspect="1"/>
          </p:cNvPicPr>
          <p:nvPr>
            <a:audioFile r:link="rId3"/>
            <p:extLst>
              <p:ext uri="{DAA4B4D4-6D71-4841-9C94-3DE7FCFB9230}">
                <p14:media xmlns:p14="http://schemas.microsoft.com/office/powerpoint/2010/main" r:embed="rId2"/>
              </p:ext>
            </p:extLst>
          </p:nvPr>
        </p:nvPicPr>
        <p:blipFill>
          <a:blip r:embed="rId7"/>
          <a:stretch>
            <a:fillRect/>
          </a:stretch>
        </p:blipFill>
        <p:spPr>
          <a:xfrm>
            <a:off x="7752522" y="3124200"/>
            <a:ext cx="609600" cy="609600"/>
          </a:xfrm>
          <a:prstGeom prst="rect">
            <a:avLst/>
          </a:prstGeom>
        </p:spPr>
      </p:pic>
      <p:pic>
        <p:nvPicPr>
          <p:cNvPr id="4" name="Picture 3" descr="A picture containing ground&#10;&#10;Description automatically generated">
            <a:extLst>
              <a:ext uri="{FF2B5EF4-FFF2-40B4-BE49-F238E27FC236}">
                <a16:creationId xmlns:a16="http://schemas.microsoft.com/office/drawing/2014/main" id="{F24D64FE-EEB9-4B8F-B2EF-9FF9E93C780E}"/>
              </a:ext>
            </a:extLst>
          </p:cNvPr>
          <p:cNvPicPr>
            <a:picLocks noChangeAspect="1"/>
          </p:cNvPicPr>
          <p:nvPr/>
        </p:nvPicPr>
        <p:blipFill rotWithShape="1">
          <a:blip r:embed="rId8" cstate="screen">
            <a:alphaModFix/>
            <a:extLst>
              <a:ext uri="{28A0092B-C50C-407E-A947-70E740481C1C}">
                <a14:useLocalDpi xmlns:a14="http://schemas.microsoft.com/office/drawing/2010/main"/>
              </a:ext>
            </a:extLst>
          </a:blip>
          <a:srcRect b="-1"/>
          <a:stretch/>
        </p:blipFill>
        <p:spPr>
          <a:xfrm>
            <a:off x="5797543" y="10"/>
            <a:ext cx="6394152" cy="6857990"/>
          </a:xfrm>
          <a:prstGeom prst="rect">
            <a:avLst/>
          </a:prstGeom>
        </p:spPr>
      </p:pic>
      <p:sp>
        <p:nvSpPr>
          <p:cNvPr id="5" name="Title 4"/>
          <p:cNvSpPr>
            <a:spLocks noGrp="1"/>
          </p:cNvSpPr>
          <p:nvPr>
            <p:ph type="title"/>
          </p:nvPr>
        </p:nvSpPr>
        <p:spPr>
          <a:xfrm>
            <a:off x="804998" y="798445"/>
            <a:ext cx="4803636" cy="1311664"/>
          </a:xfrm>
        </p:spPr>
        <p:txBody>
          <a:bodyPr>
            <a:normAutofit/>
          </a:bodyPr>
          <a:lstStyle/>
          <a:p>
            <a:r>
              <a:rPr lang="en-US" b="1">
                <a:solidFill>
                  <a:srgbClr val="000000"/>
                </a:solidFill>
              </a:rPr>
              <a:t>What is a friend? </a:t>
            </a:r>
          </a:p>
        </p:txBody>
      </p:sp>
      <p:sp>
        <p:nvSpPr>
          <p:cNvPr id="8" name="Content Placeholder 4">
            <a:extLst>
              <a:ext uri="{FF2B5EF4-FFF2-40B4-BE49-F238E27FC236}">
                <a16:creationId xmlns:a16="http://schemas.microsoft.com/office/drawing/2014/main" id="{28E9BC27-77F8-4F4B-A043-CAAEDEB8600E}"/>
              </a:ext>
            </a:extLst>
          </p:cNvPr>
          <p:cNvSpPr>
            <a:spLocks noGrp="1"/>
          </p:cNvSpPr>
          <p:nvPr>
            <p:ph idx="1"/>
          </p:nvPr>
        </p:nvSpPr>
        <p:spPr>
          <a:xfrm>
            <a:off x="804997" y="2272143"/>
            <a:ext cx="4706803" cy="3788830"/>
          </a:xfrm>
        </p:spPr>
        <p:txBody>
          <a:bodyPr anchor="ctr">
            <a:normAutofit/>
          </a:bodyPr>
          <a:lstStyle/>
          <a:p>
            <a:pPr marL="0" indent="0">
              <a:buNone/>
            </a:pPr>
            <a:r>
              <a:rPr lang="en-GB" sz="3200" b="1" dirty="0">
                <a:solidFill>
                  <a:srgbClr val="000000"/>
                </a:solidFill>
                <a:latin typeface="+mj-lt"/>
              </a:rPr>
              <a:t>A friend is a person who knows you well and that you like a lot. A friend is someone you can trust and will treat you well. You can be friendly with many people, but a friend is a special person to you.</a:t>
            </a:r>
          </a:p>
        </p:txBody>
      </p:sp>
      <p:sp>
        <p:nvSpPr>
          <p:cNvPr id="2" name="Footer Placeholder 1"/>
          <p:cNvSpPr>
            <a:spLocks noGrp="1"/>
          </p:cNvSpPr>
          <p:nvPr>
            <p:ph type="ftr" sz="quarter" idx="11"/>
          </p:nvPr>
        </p:nvSpPr>
        <p:spPr>
          <a:xfrm>
            <a:off x="805661" y="6223702"/>
            <a:ext cx="6584750" cy="314067"/>
          </a:xfrm>
        </p:spPr>
        <p:txBody>
          <a:bodyPr>
            <a:normAutofit/>
          </a:bodyPr>
          <a:lstStyle/>
          <a:p>
            <a:pPr algn="l">
              <a:spcAft>
                <a:spcPts val="600"/>
              </a:spcAft>
            </a:pPr>
            <a:r>
              <a:rPr lang="en-US" sz="1100">
                <a:solidFill>
                  <a:srgbClr val="898989"/>
                </a:solidFill>
              </a:rPr>
              <a:t>rshp.scot</a:t>
            </a:r>
          </a:p>
        </p:txBody>
      </p:sp>
      <p:pic>
        <p:nvPicPr>
          <p:cNvPr id="7" name="Audio 6">
            <a:hlinkClick r:id="" action="ppaction://media"/>
            <a:extLst>
              <a:ext uri="{FF2B5EF4-FFF2-40B4-BE49-F238E27FC236}">
                <a16:creationId xmlns:a16="http://schemas.microsoft.com/office/drawing/2014/main" id="{93346530-66AA-48EA-B031-48213B63A3EA}"/>
              </a:ext>
            </a:extLst>
          </p:cNvPr>
          <p:cNvPicPr>
            <a:picLocks noChangeAspect="1"/>
          </p:cNvPicPr>
          <p:nvPr>
            <a:audioFile r:link="rId5"/>
            <p:extLst>
              <p:ext uri="{DAA4B4D4-6D71-4841-9C94-3DE7FCFB9230}">
                <p14:media xmlns:p14="http://schemas.microsoft.com/office/powerpoint/2010/main" r:embed="rId4"/>
              </p:ext>
            </p:extLst>
          </p:nvPr>
        </p:nvPicPr>
        <p:blipFill>
          <a:blip r:embed="rId7"/>
          <a:stretch>
            <a:fillRect/>
          </a:stretch>
        </p:blipFill>
        <p:spPr>
          <a:xfrm>
            <a:off x="11366500" y="6032500"/>
            <a:ext cx="609600" cy="609600"/>
          </a:xfrm>
          <a:prstGeom prst="rect">
            <a:avLst/>
          </a:prstGeom>
        </p:spPr>
      </p:pic>
    </p:spTree>
    <p:custDataLst>
      <p:tags r:id="rId1"/>
    </p:custDataLst>
    <p:extLst>
      <p:ext uri="{BB962C8B-B14F-4D97-AF65-F5344CB8AC3E}">
        <p14:creationId xmlns:p14="http://schemas.microsoft.com/office/powerpoint/2010/main" val="1968248948"/>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advTm="21904">
        <p15:prstTrans prst="curtains"/>
      </p:transition>
    </mc:Choice>
    <mc:Fallback xmlns="">
      <p:transition spd="slow" advTm="21904">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7"/>
                                        </p:tgtEl>
                                      </p:cBhvr>
                                    </p:cmd>
                                  </p:childTnLst>
                                </p:cTn>
                              </p:par>
                            </p:childTnLst>
                          </p:cTn>
                        </p:par>
                      </p:childTnLst>
                    </p:cTn>
                  </p:par>
                  <p:par>
                    <p:cTn id="7" fill="hold">
                      <p:stCondLst>
                        <p:cond delay="indefinite"/>
                      </p:stCondLst>
                      <p:childTnLst>
                        <p:par>
                          <p:cTn id="8" fill="hold">
                            <p:stCondLst>
                              <p:cond delay="0"/>
                            </p:stCondLst>
                            <p:childTnLst>
                              <p:par>
                                <p:cTn id="9" presetID="1" presetClass="mediacall" presetSubtype="0" fill="hold" nodeType="clickEffect">
                                  <p:stCondLst>
                                    <p:cond delay="0"/>
                                  </p:stCondLst>
                                  <p:childTnLst>
                                    <p:cmd type="call" cmd="playFrom(0.0)">
                                      <p:cBhvr>
                                        <p:cTn id="10" dur="20513"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11" fill="hold" display="0">
                  <p:stCondLst>
                    <p:cond delay="indefinite"/>
                  </p:stCondLst>
                  <p:endCondLst>
                    <p:cond evt="onStopAudio" delay="0">
                      <p:tgtEl>
                        <p:sldTgt/>
                      </p:tgtEl>
                    </p:cond>
                  </p:endCondLst>
                </p:cTn>
                <p:tgtEl>
                  <p:spTgt spid="6"/>
                </p:tgtEl>
              </p:cMediaNode>
            </p:audio>
            <p:audio isNarration="1">
              <p:cMediaNode vol="80000" showWhenStopped="0">
                <p:cTn id="12" fill="hold" display="0">
                  <p:stCondLst>
                    <p:cond delay="indefinite"/>
                  </p:stCondLst>
                  <p:endCondLst>
                    <p:cond evt="onStopAudio" delay="0">
                      <p:tgtEl>
                        <p:sldTgt/>
                      </p:tgtEl>
                    </p:cond>
                  </p:endCondLst>
                </p:cTn>
                <p:tgtEl>
                  <p:spTgt spid="7"/>
                </p:tgtEl>
              </p:cMediaNode>
            </p:audio>
          </p:childTnLst>
        </p:cTn>
      </p:par>
    </p:tnLst>
  </p:timing>
  <p:extLst>
    <p:ext uri="{E180D4A7-C9FB-4DFB-919C-405C955672EB}">
      <p14:showEvtLst xmlns:p14="http://schemas.microsoft.com/office/powerpoint/2010/main">
        <p14:playEvt time="781" objId="6"/>
        <p14:stopEvt time="21368" objId="6"/>
      </p14:showEvtLst>
    </p:ext>
  </p:extLst>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Recorded Sound">
            <a:hlinkClick r:id="" action="ppaction://media"/>
            <a:extLst>
              <a:ext uri="{FF2B5EF4-FFF2-40B4-BE49-F238E27FC236}">
                <a16:creationId xmlns:a16="http://schemas.microsoft.com/office/drawing/2014/main" id="{FD96EDAF-5C8A-42A6-8973-A844A3C94134}"/>
              </a:ext>
            </a:extLst>
          </p:cNvPr>
          <p:cNvPicPr>
            <a:picLocks noChangeAspect="1"/>
          </p:cNvPicPr>
          <p:nvPr>
            <a:audioFile r:link="rId3"/>
            <p:extLst>
              <p:ext uri="{DAA4B4D4-6D71-4841-9C94-3DE7FCFB9230}">
                <p14:media xmlns:p14="http://schemas.microsoft.com/office/powerpoint/2010/main" r:embed="rId2"/>
              </p:ext>
            </p:extLst>
          </p:nvPr>
        </p:nvPicPr>
        <p:blipFill>
          <a:blip r:embed="rId7"/>
          <a:stretch>
            <a:fillRect/>
          </a:stretch>
        </p:blipFill>
        <p:spPr>
          <a:xfrm>
            <a:off x="6414052" y="3124200"/>
            <a:ext cx="609600" cy="609600"/>
          </a:xfrm>
          <a:prstGeom prst="rect">
            <a:avLst/>
          </a:prstGeom>
        </p:spPr>
      </p:pic>
      <p:sp>
        <p:nvSpPr>
          <p:cNvPr id="5" name="Title 4"/>
          <p:cNvSpPr>
            <a:spLocks noGrp="1"/>
          </p:cNvSpPr>
          <p:nvPr>
            <p:ph type="title"/>
          </p:nvPr>
        </p:nvSpPr>
        <p:spPr>
          <a:xfrm>
            <a:off x="652750" y="640081"/>
            <a:ext cx="4806184" cy="4123272"/>
          </a:xfrm>
          <a:noFill/>
        </p:spPr>
        <p:txBody>
          <a:bodyPr vert="horz" lIns="91440" tIns="45720" rIns="91440" bIns="45720" rtlCol="0" anchor="b">
            <a:normAutofit/>
          </a:bodyPr>
          <a:lstStyle/>
          <a:p>
            <a:r>
              <a:rPr lang="en-US" sz="3400" b="1" dirty="0">
                <a:latin typeface="+mn-lt"/>
              </a:rPr>
              <a:t>Does a friend have to be someone you can see in real life? </a:t>
            </a:r>
            <a:br>
              <a:rPr lang="en-US" sz="3400" b="1" dirty="0">
                <a:latin typeface="+mn-lt"/>
              </a:rPr>
            </a:br>
            <a:br>
              <a:rPr lang="en-US" sz="3400" b="1" dirty="0">
                <a:latin typeface="+mn-lt"/>
              </a:rPr>
            </a:br>
            <a:r>
              <a:rPr lang="en-US" sz="3400" b="1" dirty="0">
                <a:latin typeface="+mn-lt"/>
              </a:rPr>
              <a:t>Can a friend be someone you only know online? </a:t>
            </a:r>
            <a:br>
              <a:rPr lang="en-US" sz="3400" b="1" dirty="0">
                <a:latin typeface="+mn-lt"/>
              </a:rPr>
            </a:br>
            <a:br>
              <a:rPr lang="en-US" sz="3400" b="1" dirty="0">
                <a:latin typeface="+mn-lt"/>
              </a:rPr>
            </a:br>
            <a:endParaRPr lang="en-US" sz="3400" b="1" dirty="0">
              <a:latin typeface="+mn-lt"/>
            </a:endParaRPr>
          </a:p>
        </p:txBody>
      </p:sp>
      <p:sp>
        <p:nvSpPr>
          <p:cNvPr id="2" name="Footer Placeholder 1"/>
          <p:cNvSpPr>
            <a:spLocks noGrp="1"/>
          </p:cNvSpPr>
          <p:nvPr>
            <p:ph type="ftr" sz="quarter" idx="11"/>
          </p:nvPr>
        </p:nvSpPr>
        <p:spPr>
          <a:xfrm>
            <a:off x="498844" y="6356350"/>
            <a:ext cx="4947420" cy="365125"/>
          </a:xfrm>
          <a:noFill/>
        </p:spPr>
        <p:txBody>
          <a:bodyPr vert="horz" lIns="91440" tIns="45720" rIns="91440" bIns="45720" rtlCol="0" anchor="ctr">
            <a:normAutofit/>
          </a:bodyPr>
          <a:lstStyle/>
          <a:p>
            <a:pPr algn="l">
              <a:spcAft>
                <a:spcPts val="600"/>
              </a:spcAft>
              <a:defRPr/>
            </a:pPr>
            <a:r>
              <a:rPr lang="en-US" kern="1200">
                <a:solidFill>
                  <a:prstClr val="black">
                    <a:tint val="75000"/>
                  </a:prstClr>
                </a:solidFill>
                <a:latin typeface="Calibri" panose="020F0502020204030204"/>
                <a:ea typeface="+mn-ea"/>
                <a:cs typeface="+mn-cs"/>
              </a:rPr>
              <a:t>rshp.scot</a:t>
            </a:r>
          </a:p>
        </p:txBody>
      </p:sp>
      <p:pic>
        <p:nvPicPr>
          <p:cNvPr id="4" name="Picture 3" descr="A close up of a person using a cell phone&#10;&#10;Description automatically generated">
            <a:extLst>
              <a:ext uri="{FF2B5EF4-FFF2-40B4-BE49-F238E27FC236}">
                <a16:creationId xmlns:a16="http://schemas.microsoft.com/office/drawing/2014/main" id="{2DCF8670-843B-4537-BBE1-5B777BABF6C1}"/>
              </a:ext>
            </a:extLst>
          </p:cNvPr>
          <p:cNvPicPr>
            <a:picLocks noChangeAspect="1"/>
          </p:cNvPicPr>
          <p:nvPr/>
        </p:nvPicPr>
        <p:blipFill rotWithShape="1">
          <a:blip r:embed="rId8" cstate="screen">
            <a:extLst>
              <a:ext uri="{28A0092B-C50C-407E-A947-70E740481C1C}">
                <a14:useLocalDpi xmlns:a14="http://schemas.microsoft.com/office/drawing/2010/main"/>
              </a:ext>
            </a:extLst>
          </a:blip>
          <a:srcRect/>
          <a:stretch/>
        </p:blipFill>
        <p:spPr>
          <a:xfrm>
            <a:off x="6095999" y="10"/>
            <a:ext cx="6105655" cy="6857990"/>
          </a:xfrm>
          <a:prstGeom prst="rect">
            <a:avLst/>
          </a:prstGeom>
        </p:spPr>
      </p:pic>
      <p:pic>
        <p:nvPicPr>
          <p:cNvPr id="7" name="Audio 6">
            <a:hlinkClick r:id="" action="ppaction://media"/>
            <a:extLst>
              <a:ext uri="{FF2B5EF4-FFF2-40B4-BE49-F238E27FC236}">
                <a16:creationId xmlns:a16="http://schemas.microsoft.com/office/drawing/2014/main" id="{50A22906-D5BF-4353-973D-B5E1D42779F0}"/>
              </a:ext>
            </a:extLst>
          </p:cNvPr>
          <p:cNvPicPr>
            <a:picLocks noChangeAspect="1"/>
          </p:cNvPicPr>
          <p:nvPr>
            <a:audioFile r:link="rId5"/>
            <p:extLst>
              <p:ext uri="{DAA4B4D4-6D71-4841-9C94-3DE7FCFB9230}">
                <p14:media xmlns:p14="http://schemas.microsoft.com/office/powerpoint/2010/main" r:embed="rId4"/>
              </p:ext>
            </p:extLst>
          </p:nvPr>
        </p:nvPicPr>
        <p:blipFill>
          <a:blip r:embed="rId7"/>
          <a:stretch>
            <a:fillRect/>
          </a:stretch>
        </p:blipFill>
        <p:spPr>
          <a:xfrm>
            <a:off x="11366500" y="6032500"/>
            <a:ext cx="609600" cy="609600"/>
          </a:xfrm>
          <a:prstGeom prst="rect">
            <a:avLst/>
          </a:prstGeom>
        </p:spPr>
      </p:pic>
    </p:spTree>
    <p:custDataLst>
      <p:tags r:id="rId1"/>
    </p:custDataLst>
    <p:extLst>
      <p:ext uri="{BB962C8B-B14F-4D97-AF65-F5344CB8AC3E}">
        <p14:creationId xmlns:p14="http://schemas.microsoft.com/office/powerpoint/2010/main" val="699933689"/>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advTm="11284">
        <p15:prstTrans prst="curtains"/>
      </p:transition>
    </mc:Choice>
    <mc:Fallback xmlns="">
      <p:transition spd="slow" advTm="11284">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7"/>
                                        </p:tgtEl>
                                      </p:cBhvr>
                                    </p:cmd>
                                  </p:childTnLst>
                                </p:cTn>
                              </p:par>
                            </p:childTnLst>
                          </p:cTn>
                        </p:par>
                      </p:childTnLst>
                    </p:cTn>
                  </p:par>
                  <p:par>
                    <p:cTn id="7" fill="hold">
                      <p:stCondLst>
                        <p:cond delay="indefinite"/>
                      </p:stCondLst>
                      <p:childTnLst>
                        <p:par>
                          <p:cTn id="8" fill="hold">
                            <p:stCondLst>
                              <p:cond delay="0"/>
                            </p:stCondLst>
                            <p:childTnLst>
                              <p:par>
                                <p:cTn id="9" presetID="1" presetClass="mediacall" presetSubtype="0" fill="hold" nodeType="clickEffect">
                                  <p:stCondLst>
                                    <p:cond delay="0"/>
                                  </p:stCondLst>
                                  <p:childTnLst>
                                    <p:cmd type="call" cmd="playFrom(0.0)">
                                      <p:cBhvr>
                                        <p:cTn id="10" dur="10482"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11" fill="hold" display="0">
                  <p:stCondLst>
                    <p:cond delay="indefinite"/>
                  </p:stCondLst>
                  <p:endCondLst>
                    <p:cond evt="onStopAudio" delay="0">
                      <p:tgtEl>
                        <p:sldTgt/>
                      </p:tgtEl>
                    </p:cond>
                  </p:endCondLst>
                </p:cTn>
                <p:tgtEl>
                  <p:spTgt spid="6"/>
                </p:tgtEl>
              </p:cMediaNode>
            </p:audio>
            <p:audio isNarration="1">
              <p:cMediaNode vol="80000" showWhenStopped="0">
                <p:cTn id="12" fill="hold" display="0">
                  <p:stCondLst>
                    <p:cond delay="indefinite"/>
                  </p:stCondLst>
                  <p:endCondLst>
                    <p:cond evt="onStopAudio" delay="0">
                      <p:tgtEl>
                        <p:sldTgt/>
                      </p:tgtEl>
                    </p:cond>
                  </p:endCondLst>
                </p:cTn>
                <p:tgtEl>
                  <p:spTgt spid="7"/>
                </p:tgtEl>
              </p:cMediaNode>
            </p:audio>
          </p:childTnLst>
        </p:cTn>
      </p:par>
    </p:tnLst>
  </p:timing>
  <p:extLst>
    <p:ext uri="{E180D4A7-C9FB-4DFB-919C-405C955672EB}">
      <p14:showEvtLst xmlns:p14="http://schemas.microsoft.com/office/powerpoint/2010/main">
        <p14:playEvt time="642" objId="6"/>
        <p14:stopEvt time="11195" objId="6"/>
      </p14:showEvtLst>
    </p:ext>
  </p:extLst>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Recorded Sound">
            <a:hlinkClick r:id="" action="ppaction://media"/>
            <a:extLst>
              <a:ext uri="{FF2B5EF4-FFF2-40B4-BE49-F238E27FC236}">
                <a16:creationId xmlns:a16="http://schemas.microsoft.com/office/drawing/2014/main" id="{B4A8EA31-537E-4F0A-AAC4-8EB3128A1F52}"/>
              </a:ext>
            </a:extLst>
          </p:cNvPr>
          <p:cNvPicPr>
            <a:picLocks noChangeAspect="1"/>
          </p:cNvPicPr>
          <p:nvPr>
            <a:audioFile r:link="rId3"/>
            <p:extLst>
              <p:ext uri="{DAA4B4D4-6D71-4841-9C94-3DE7FCFB9230}">
                <p14:media xmlns:p14="http://schemas.microsoft.com/office/powerpoint/2010/main" r:embed="rId2"/>
              </p:ext>
            </p:extLst>
          </p:nvPr>
        </p:nvPicPr>
        <p:blipFill>
          <a:blip r:embed="rId7"/>
          <a:stretch>
            <a:fillRect/>
          </a:stretch>
        </p:blipFill>
        <p:spPr>
          <a:xfrm>
            <a:off x="7451084" y="4331109"/>
            <a:ext cx="609600" cy="609600"/>
          </a:xfrm>
          <a:prstGeom prst="rect">
            <a:avLst/>
          </a:prstGeom>
        </p:spPr>
      </p:pic>
      <p:sp>
        <p:nvSpPr>
          <p:cNvPr id="3" name="Content Placeholder 2">
            <a:extLst>
              <a:ext uri="{FF2B5EF4-FFF2-40B4-BE49-F238E27FC236}">
                <a16:creationId xmlns:a16="http://schemas.microsoft.com/office/drawing/2014/main" id="{2305D9F2-490D-422A-A395-1BE6517ABB61}"/>
              </a:ext>
            </a:extLst>
          </p:cNvPr>
          <p:cNvSpPr>
            <a:spLocks noGrp="1"/>
          </p:cNvSpPr>
          <p:nvPr>
            <p:ph idx="1"/>
          </p:nvPr>
        </p:nvSpPr>
        <p:spPr>
          <a:xfrm>
            <a:off x="648931" y="2438400"/>
            <a:ext cx="3651466" cy="3785419"/>
          </a:xfrm>
        </p:spPr>
        <p:txBody>
          <a:bodyPr>
            <a:normAutofit/>
          </a:bodyPr>
          <a:lstStyle/>
          <a:p>
            <a:pPr marL="0" indent="0">
              <a:buNone/>
            </a:pPr>
            <a:r>
              <a:rPr lang="en-GB" sz="4800" b="1"/>
              <a:t>What do we do online?</a:t>
            </a:r>
          </a:p>
        </p:txBody>
      </p:sp>
      <p:sp>
        <p:nvSpPr>
          <p:cNvPr id="4" name="Footer Placeholder 3">
            <a:extLst>
              <a:ext uri="{FF2B5EF4-FFF2-40B4-BE49-F238E27FC236}">
                <a16:creationId xmlns:a16="http://schemas.microsoft.com/office/drawing/2014/main" id="{941A8FB3-AE02-44C4-A3A6-6EF99D5AFF2C}"/>
              </a:ext>
            </a:extLst>
          </p:cNvPr>
          <p:cNvSpPr>
            <a:spLocks noGrp="1"/>
          </p:cNvSpPr>
          <p:nvPr>
            <p:ph type="ftr" sz="quarter" idx="11"/>
          </p:nvPr>
        </p:nvSpPr>
        <p:spPr>
          <a:xfrm>
            <a:off x="648929" y="6356350"/>
            <a:ext cx="3651466" cy="365125"/>
          </a:xfrm>
        </p:spPr>
        <p:txBody>
          <a:bodyPr>
            <a:normAutofit/>
          </a:bodyPr>
          <a:lstStyle/>
          <a:p>
            <a:pPr algn="l">
              <a:spcAft>
                <a:spcPts val="600"/>
              </a:spcAft>
            </a:pPr>
            <a:r>
              <a:rPr lang="en-US"/>
              <a:t>rshp.scot</a:t>
            </a:r>
          </a:p>
        </p:txBody>
      </p:sp>
      <p:pic>
        <p:nvPicPr>
          <p:cNvPr id="6" name="Picture 5" descr="A close up of a sign&#10;&#10;Description automatically generated">
            <a:extLst>
              <a:ext uri="{FF2B5EF4-FFF2-40B4-BE49-F238E27FC236}">
                <a16:creationId xmlns:a16="http://schemas.microsoft.com/office/drawing/2014/main" id="{DA19F5F7-EF5F-41A8-9279-0F154E43F89F}"/>
              </a:ext>
            </a:extLst>
          </p:cNvPr>
          <p:cNvPicPr>
            <a:picLocks noChangeAspect="1"/>
          </p:cNvPicPr>
          <p:nvPr/>
        </p:nvPicPr>
        <p:blipFill rotWithShape="1">
          <a:blip r:embed="rId8" cstate="screen">
            <a:extLst>
              <a:ext uri="{28A0092B-C50C-407E-A947-70E740481C1C}">
                <a14:useLocalDpi xmlns:a14="http://schemas.microsoft.com/office/drawing/2010/main"/>
              </a:ext>
            </a:extLst>
          </a:blip>
          <a:srcRect l="12872" r="13613" b="-1"/>
          <a:stretch/>
        </p:blipFill>
        <p:spPr>
          <a:xfrm>
            <a:off x="4639056" y="10"/>
            <a:ext cx="7552944" cy="6857990"/>
          </a:xfrm>
          <a:prstGeom prst="rect">
            <a:avLst/>
          </a:prstGeom>
          <a:effectLst/>
        </p:spPr>
      </p:pic>
      <p:pic>
        <p:nvPicPr>
          <p:cNvPr id="7" name="Audio 6">
            <a:hlinkClick r:id="" action="ppaction://media"/>
            <a:extLst>
              <a:ext uri="{FF2B5EF4-FFF2-40B4-BE49-F238E27FC236}">
                <a16:creationId xmlns:a16="http://schemas.microsoft.com/office/drawing/2014/main" id="{49AB5E4F-F640-4CC0-9783-C29E5275AFFC}"/>
              </a:ext>
            </a:extLst>
          </p:cNvPr>
          <p:cNvPicPr>
            <a:picLocks noChangeAspect="1"/>
          </p:cNvPicPr>
          <p:nvPr>
            <a:audioFile r:link="rId5"/>
            <p:extLst>
              <p:ext uri="{DAA4B4D4-6D71-4841-9C94-3DE7FCFB9230}">
                <p14:media xmlns:p14="http://schemas.microsoft.com/office/powerpoint/2010/main" r:embed="rId4"/>
              </p:ext>
            </p:extLst>
          </p:nvPr>
        </p:nvPicPr>
        <p:blipFill>
          <a:blip r:embed="rId7"/>
          <a:stretch>
            <a:fillRect/>
          </a:stretch>
        </p:blipFill>
        <p:spPr>
          <a:xfrm>
            <a:off x="11366500" y="6032500"/>
            <a:ext cx="609600" cy="609600"/>
          </a:xfrm>
          <a:prstGeom prst="rect">
            <a:avLst/>
          </a:prstGeom>
        </p:spPr>
      </p:pic>
    </p:spTree>
    <p:custDataLst>
      <p:tags r:id="rId1"/>
    </p:custDataLst>
    <p:extLst>
      <p:ext uri="{BB962C8B-B14F-4D97-AF65-F5344CB8AC3E}">
        <p14:creationId xmlns:p14="http://schemas.microsoft.com/office/powerpoint/2010/main" val="1088133094"/>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advTm="7174">
        <p15:prstTrans prst="curtains"/>
      </p:transition>
    </mc:Choice>
    <mc:Fallback xmlns="">
      <p:transition spd="slow" advTm="7174">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7"/>
                                        </p:tgtEl>
                                      </p:cBhvr>
                                    </p:cmd>
                                  </p:childTnLst>
                                </p:cTn>
                              </p:par>
                            </p:childTnLst>
                          </p:cTn>
                        </p:par>
                      </p:childTnLst>
                    </p:cTn>
                  </p:par>
                  <p:par>
                    <p:cTn id="7" fill="hold">
                      <p:stCondLst>
                        <p:cond delay="indefinite"/>
                      </p:stCondLst>
                      <p:childTnLst>
                        <p:par>
                          <p:cTn id="8" fill="hold">
                            <p:stCondLst>
                              <p:cond delay="0"/>
                            </p:stCondLst>
                            <p:childTnLst>
                              <p:par>
                                <p:cTn id="9" presetID="1" presetClass="mediacall" presetSubtype="0" fill="hold" nodeType="clickEffect">
                                  <p:stCondLst>
                                    <p:cond delay="0"/>
                                  </p:stCondLst>
                                  <p:childTnLst>
                                    <p:cmd type="call" cmd="playFrom(0.0)">
                                      <p:cBhvr>
                                        <p:cTn id="10" dur="4607"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11" fill="hold" display="0">
                  <p:stCondLst>
                    <p:cond delay="indefinite"/>
                  </p:stCondLst>
                  <p:endCondLst>
                    <p:cond evt="onStopAudio" delay="0">
                      <p:tgtEl>
                        <p:sldTgt/>
                      </p:tgtEl>
                    </p:cond>
                  </p:endCondLst>
                </p:cTn>
                <p:tgtEl>
                  <p:spTgt spid="5"/>
                </p:tgtEl>
              </p:cMediaNode>
            </p:audio>
            <p:audio isNarration="1">
              <p:cMediaNode vol="80000" showWhenStopped="0">
                <p:cTn id="12" fill="hold" display="0">
                  <p:stCondLst>
                    <p:cond delay="indefinite"/>
                  </p:stCondLst>
                  <p:endCondLst>
                    <p:cond evt="onStopAudio" delay="0">
                      <p:tgtEl>
                        <p:sldTgt/>
                      </p:tgtEl>
                    </p:cond>
                  </p:endCondLst>
                </p:cTn>
                <p:tgtEl>
                  <p:spTgt spid="7"/>
                </p:tgtEl>
              </p:cMediaNode>
            </p:audio>
          </p:childTnLst>
        </p:cTn>
      </p:par>
    </p:tnLst>
  </p:timing>
  <p:extLst>
    <p:ext uri="{E180D4A7-C9FB-4DFB-919C-405C955672EB}">
      <p14:showEvtLst xmlns:p14="http://schemas.microsoft.com/office/powerpoint/2010/main">
        <p14:playEvt time="1021" objId="5"/>
        <p14:stopEvt time="5698" objId="5"/>
      </p14:showEvtLst>
    </p:ext>
  </p:extLst>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Recorded Sound">
            <a:hlinkClick r:id="" action="ppaction://media"/>
            <a:extLst>
              <a:ext uri="{FF2B5EF4-FFF2-40B4-BE49-F238E27FC236}">
                <a16:creationId xmlns:a16="http://schemas.microsoft.com/office/drawing/2014/main" id="{F63ADEFB-0ECF-4B41-9BF1-83093865C343}"/>
              </a:ext>
            </a:extLst>
          </p:cNvPr>
          <p:cNvPicPr>
            <a:picLocks noChangeAspect="1"/>
          </p:cNvPicPr>
          <p:nvPr>
            <a:audioFile r:link="rId3"/>
            <p:extLst>
              <p:ext uri="{DAA4B4D4-6D71-4841-9C94-3DE7FCFB9230}">
                <p14:media xmlns:p14="http://schemas.microsoft.com/office/powerpoint/2010/main" r:embed="rId2"/>
              </p:ext>
            </p:extLst>
          </p:nvPr>
        </p:nvPicPr>
        <p:blipFill>
          <a:blip r:embed="rId7"/>
          <a:stretch>
            <a:fillRect/>
          </a:stretch>
        </p:blipFill>
        <p:spPr>
          <a:xfrm>
            <a:off x="7580244" y="3124200"/>
            <a:ext cx="609600" cy="609600"/>
          </a:xfrm>
          <a:prstGeom prst="rect">
            <a:avLst/>
          </a:prstGeom>
        </p:spPr>
      </p:pic>
      <p:sp>
        <p:nvSpPr>
          <p:cNvPr id="5" name="Title 4"/>
          <p:cNvSpPr>
            <a:spLocks noGrp="1"/>
          </p:cNvSpPr>
          <p:nvPr>
            <p:ph type="title"/>
          </p:nvPr>
        </p:nvSpPr>
        <p:spPr>
          <a:xfrm>
            <a:off x="648929" y="629266"/>
            <a:ext cx="5127031" cy="1676603"/>
          </a:xfrm>
        </p:spPr>
        <p:txBody>
          <a:bodyPr>
            <a:normAutofit/>
          </a:bodyPr>
          <a:lstStyle/>
          <a:p>
            <a:r>
              <a:rPr lang="en-US" sz="3600" b="1" dirty="0"/>
              <a:t>We can have online friendships by:</a:t>
            </a:r>
          </a:p>
        </p:txBody>
      </p:sp>
      <p:sp>
        <p:nvSpPr>
          <p:cNvPr id="8" name="Content Placeholder 4">
            <a:extLst>
              <a:ext uri="{FF2B5EF4-FFF2-40B4-BE49-F238E27FC236}">
                <a16:creationId xmlns:a16="http://schemas.microsoft.com/office/drawing/2014/main" id="{28E9BC27-77F8-4F4B-A043-CAAEDEB8600E}"/>
              </a:ext>
            </a:extLst>
          </p:cNvPr>
          <p:cNvSpPr>
            <a:spLocks noGrp="1"/>
          </p:cNvSpPr>
          <p:nvPr>
            <p:ph idx="1"/>
          </p:nvPr>
        </p:nvSpPr>
        <p:spPr>
          <a:xfrm>
            <a:off x="648930" y="2305868"/>
            <a:ext cx="5441682" cy="3917951"/>
          </a:xfrm>
        </p:spPr>
        <p:txBody>
          <a:bodyPr>
            <a:normAutofit/>
          </a:bodyPr>
          <a:lstStyle/>
          <a:p>
            <a:pPr lvl="0"/>
            <a:r>
              <a:rPr lang="en-GB" sz="3200" b="1" dirty="0">
                <a:latin typeface="+mj-lt"/>
              </a:rPr>
              <a:t>Chatting online</a:t>
            </a:r>
          </a:p>
          <a:p>
            <a:pPr lvl="0"/>
            <a:r>
              <a:rPr lang="en-GB" sz="3200" b="1" dirty="0">
                <a:latin typeface="+mj-lt"/>
              </a:rPr>
              <a:t>Using apps</a:t>
            </a:r>
          </a:p>
          <a:p>
            <a:pPr lvl="0"/>
            <a:r>
              <a:rPr lang="en-GB" sz="3200" b="1" dirty="0">
                <a:latin typeface="+mj-lt"/>
              </a:rPr>
              <a:t>Creating and sharing things</a:t>
            </a:r>
          </a:p>
          <a:p>
            <a:pPr lvl="0"/>
            <a:r>
              <a:rPr lang="en-GB" sz="3200" b="1" dirty="0">
                <a:latin typeface="+mj-lt"/>
              </a:rPr>
              <a:t>Using Instant Messenger (IM)</a:t>
            </a:r>
          </a:p>
          <a:p>
            <a:pPr lvl="0"/>
            <a:r>
              <a:rPr lang="en-GB" sz="3200" b="1" dirty="0">
                <a:latin typeface="+mj-lt"/>
              </a:rPr>
              <a:t>In chatrooms and online forums</a:t>
            </a:r>
          </a:p>
          <a:p>
            <a:pPr lvl="0"/>
            <a:r>
              <a:rPr lang="en-GB" sz="3200" b="1" dirty="0">
                <a:latin typeface="+mj-lt"/>
              </a:rPr>
              <a:t>Gaming </a:t>
            </a:r>
          </a:p>
        </p:txBody>
      </p:sp>
      <p:sp>
        <p:nvSpPr>
          <p:cNvPr id="2" name="Footer Placeholder 1"/>
          <p:cNvSpPr>
            <a:spLocks noGrp="1"/>
          </p:cNvSpPr>
          <p:nvPr>
            <p:ph type="ftr" sz="quarter" idx="11"/>
          </p:nvPr>
        </p:nvSpPr>
        <p:spPr>
          <a:xfrm>
            <a:off x="648929" y="6356350"/>
            <a:ext cx="5127030" cy="365125"/>
          </a:xfrm>
        </p:spPr>
        <p:txBody>
          <a:bodyPr>
            <a:normAutofit/>
          </a:bodyPr>
          <a:lstStyle/>
          <a:p>
            <a:pPr algn="l">
              <a:spcAft>
                <a:spcPts val="600"/>
              </a:spcAft>
            </a:pPr>
            <a:r>
              <a:rPr lang="en-US" err="1"/>
              <a:t>rshp.scot</a:t>
            </a:r>
            <a:endParaRPr lang="en-US"/>
          </a:p>
        </p:txBody>
      </p:sp>
      <p:pic>
        <p:nvPicPr>
          <p:cNvPr id="4" name="Picture 3" descr="A group of people sitting at a table using a computer&#10;&#10;Description automatically generated">
            <a:extLst>
              <a:ext uri="{FF2B5EF4-FFF2-40B4-BE49-F238E27FC236}">
                <a16:creationId xmlns:a16="http://schemas.microsoft.com/office/drawing/2014/main" id="{89D4F807-3A53-421B-B695-C6825398C28B}"/>
              </a:ext>
            </a:extLst>
          </p:cNvPr>
          <p:cNvPicPr>
            <a:picLocks noChangeAspect="1"/>
          </p:cNvPicPr>
          <p:nvPr/>
        </p:nvPicPr>
        <p:blipFill rotWithShape="1">
          <a:blip r:embed="rId8" cstate="screen">
            <a:extLst>
              <a:ext uri="{28A0092B-C50C-407E-A947-70E740481C1C}">
                <a14:useLocalDpi xmlns:a14="http://schemas.microsoft.com/office/drawing/2010/main"/>
              </a:ext>
            </a:extLst>
          </a:blip>
          <a:srcRect b="-1"/>
          <a:stretch/>
        </p:blipFill>
        <p:spPr>
          <a:xfrm>
            <a:off x="6090612" y="10"/>
            <a:ext cx="6101387" cy="6857990"/>
          </a:xfrm>
          <a:prstGeom prst="rect">
            <a:avLst/>
          </a:prstGeom>
          <a:effectLst/>
        </p:spPr>
      </p:pic>
      <p:pic>
        <p:nvPicPr>
          <p:cNvPr id="6" name="Audio 5">
            <a:hlinkClick r:id="" action="ppaction://media"/>
            <a:extLst>
              <a:ext uri="{FF2B5EF4-FFF2-40B4-BE49-F238E27FC236}">
                <a16:creationId xmlns:a16="http://schemas.microsoft.com/office/drawing/2014/main" id="{76BBD569-2602-4234-9F35-A99432601C8B}"/>
              </a:ext>
            </a:extLst>
          </p:cNvPr>
          <p:cNvPicPr>
            <a:picLocks noChangeAspect="1"/>
          </p:cNvPicPr>
          <p:nvPr>
            <a:audioFile r:link="rId5"/>
            <p:extLst>
              <p:ext uri="{DAA4B4D4-6D71-4841-9C94-3DE7FCFB9230}">
                <p14:media xmlns:p14="http://schemas.microsoft.com/office/powerpoint/2010/main" r:embed="rId4"/>
              </p:ext>
            </p:extLst>
          </p:nvPr>
        </p:nvPicPr>
        <p:blipFill>
          <a:blip r:embed="rId7"/>
          <a:stretch>
            <a:fillRect/>
          </a:stretch>
        </p:blipFill>
        <p:spPr>
          <a:xfrm>
            <a:off x="11366500" y="6032500"/>
            <a:ext cx="609600" cy="609600"/>
          </a:xfrm>
          <a:prstGeom prst="rect">
            <a:avLst/>
          </a:prstGeom>
        </p:spPr>
      </p:pic>
    </p:spTree>
    <p:custDataLst>
      <p:tags r:id="rId1"/>
    </p:custDataLst>
    <p:extLst>
      <p:ext uri="{BB962C8B-B14F-4D97-AF65-F5344CB8AC3E}">
        <p14:creationId xmlns:p14="http://schemas.microsoft.com/office/powerpoint/2010/main" val="2560814194"/>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advTm="17926">
        <p15:prstTrans prst="curtains"/>
      </p:transition>
    </mc:Choice>
    <mc:Fallback xmlns="">
      <p:transition spd="slow" advTm="17926">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6"/>
                                        </p:tgtEl>
                                      </p:cBhvr>
                                    </p:cmd>
                                  </p:childTnLst>
                                </p:cTn>
                              </p:par>
                            </p:childTnLst>
                          </p:cTn>
                        </p:par>
                      </p:childTnLst>
                    </p:cTn>
                  </p:par>
                  <p:par>
                    <p:cTn id="7" fill="hold">
                      <p:stCondLst>
                        <p:cond delay="indefinite"/>
                      </p:stCondLst>
                      <p:childTnLst>
                        <p:par>
                          <p:cTn id="8" fill="hold">
                            <p:stCondLst>
                              <p:cond delay="0"/>
                            </p:stCondLst>
                            <p:childTnLst>
                              <p:par>
                                <p:cTn id="9" presetID="1" presetClass="mediacall" presetSubtype="0" fill="hold" nodeType="clickEffect">
                                  <p:stCondLst>
                                    <p:cond delay="0"/>
                                  </p:stCondLst>
                                  <p:childTnLst>
                                    <p:cmd type="call" cmd="playFrom(0.0)">
                                      <p:cBhvr>
                                        <p:cTn id="10" dur="17053"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11" fill="hold" display="0">
                  <p:stCondLst>
                    <p:cond delay="indefinite"/>
                  </p:stCondLst>
                  <p:endCondLst>
                    <p:cond evt="onStopAudio" delay="0">
                      <p:tgtEl>
                        <p:sldTgt/>
                      </p:tgtEl>
                    </p:cond>
                  </p:endCondLst>
                </p:cTn>
                <p:tgtEl>
                  <p:spTgt spid="3"/>
                </p:tgtEl>
              </p:cMediaNode>
            </p:audio>
            <p:audio isNarration="1">
              <p:cMediaNode vol="80000" showWhenStopped="0">
                <p:cTn id="12" fill="hold" display="0">
                  <p:stCondLst>
                    <p:cond delay="indefinite"/>
                  </p:stCondLst>
                  <p:endCondLst>
                    <p:cond evt="onStopAudio" delay="0">
                      <p:tgtEl>
                        <p:sldTgt/>
                      </p:tgtEl>
                    </p:cond>
                  </p:endCondLst>
                </p:cTn>
                <p:tgtEl>
                  <p:spTgt spid="6"/>
                </p:tgtEl>
              </p:cMediaNode>
            </p:audio>
          </p:childTnLst>
        </p:cTn>
      </p:par>
    </p:tnLst>
  </p:timing>
  <p:extLst>
    <p:ext uri="{E180D4A7-C9FB-4DFB-919C-405C955672EB}">
      <p14:showEvtLst xmlns:p14="http://schemas.microsoft.com/office/powerpoint/2010/main">
        <p14:playEvt time="731" objId="3"/>
        <p14:stopEvt time="17869" objId="3"/>
      </p14:showEvtLst>
    </p:ext>
  </p:extLst>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Recorded Sound">
            <a:hlinkClick r:id="" action="ppaction://media"/>
            <a:extLst>
              <a:ext uri="{FF2B5EF4-FFF2-40B4-BE49-F238E27FC236}">
                <a16:creationId xmlns:a16="http://schemas.microsoft.com/office/drawing/2014/main" id="{E5FC51FE-4044-4130-B6C6-B5C65B6ECD37}"/>
              </a:ext>
            </a:extLst>
          </p:cNvPr>
          <p:cNvPicPr>
            <a:picLocks noChangeAspect="1"/>
          </p:cNvPicPr>
          <p:nvPr>
            <a:audioFile r:link="rId3"/>
            <p:extLst>
              <p:ext uri="{DAA4B4D4-6D71-4841-9C94-3DE7FCFB9230}">
                <p14:media xmlns:p14="http://schemas.microsoft.com/office/powerpoint/2010/main" r:embed="rId2"/>
              </p:ext>
            </p:extLst>
          </p:nvPr>
        </p:nvPicPr>
        <p:blipFill>
          <a:blip r:embed="rId7"/>
          <a:stretch>
            <a:fillRect/>
          </a:stretch>
        </p:blipFill>
        <p:spPr>
          <a:xfrm>
            <a:off x="2317804" y="2829339"/>
            <a:ext cx="609600" cy="609600"/>
          </a:xfrm>
          <a:prstGeom prst="rect">
            <a:avLst/>
          </a:prstGeom>
        </p:spPr>
      </p:pic>
      <p:pic>
        <p:nvPicPr>
          <p:cNvPr id="8" name="Picture 7" descr="A close up of a sign&#10;&#10;Description automatically generated">
            <a:extLst>
              <a:ext uri="{FF2B5EF4-FFF2-40B4-BE49-F238E27FC236}">
                <a16:creationId xmlns:a16="http://schemas.microsoft.com/office/drawing/2014/main" id="{B77EC300-1955-4FB1-8A48-1085E9037295}"/>
              </a:ext>
            </a:extLst>
          </p:cNvPr>
          <p:cNvPicPr>
            <a:picLocks noChangeAspect="1"/>
          </p:cNvPicPr>
          <p:nvPr/>
        </p:nvPicPr>
        <p:blipFill rotWithShape="1">
          <a:blip r:embed="rId8" cstate="screen">
            <a:extLst>
              <a:ext uri="{28A0092B-C50C-407E-A947-70E740481C1C}">
                <a14:useLocalDpi xmlns:a14="http://schemas.microsoft.com/office/drawing/2010/main"/>
              </a:ext>
            </a:extLst>
          </a:blip>
          <a:srcRect r="-1"/>
          <a:stretch/>
        </p:blipFill>
        <p:spPr>
          <a:xfrm>
            <a:off x="20" y="10"/>
            <a:ext cx="4635571" cy="6857990"/>
          </a:xfrm>
          <a:prstGeom prst="rect">
            <a:avLst/>
          </a:prstGeom>
          <a:effectLst/>
        </p:spPr>
      </p:pic>
      <p:sp>
        <p:nvSpPr>
          <p:cNvPr id="3" name="Content Placeholder 2">
            <a:extLst>
              <a:ext uri="{FF2B5EF4-FFF2-40B4-BE49-F238E27FC236}">
                <a16:creationId xmlns:a16="http://schemas.microsoft.com/office/drawing/2014/main" id="{E2858B79-5D75-4328-9EDA-0A8E8541A3F4}"/>
              </a:ext>
            </a:extLst>
          </p:cNvPr>
          <p:cNvSpPr>
            <a:spLocks noGrp="1"/>
          </p:cNvSpPr>
          <p:nvPr>
            <p:ph idx="1"/>
          </p:nvPr>
        </p:nvSpPr>
        <p:spPr>
          <a:xfrm>
            <a:off x="4965431" y="1864896"/>
            <a:ext cx="6586489" cy="4358924"/>
          </a:xfrm>
        </p:spPr>
        <p:txBody>
          <a:bodyPr>
            <a:normAutofit/>
          </a:bodyPr>
          <a:lstStyle/>
          <a:p>
            <a:pPr marL="0" indent="0">
              <a:buNone/>
            </a:pPr>
            <a:r>
              <a:rPr lang="en-GB" sz="3200" dirty="0"/>
              <a:t>I have just started at a new school and I don’t really know anybody, apart from my big cousin who is in the class above me. I’m quite shy and I don’t find it easy to make new friends. What can I do? </a:t>
            </a:r>
          </a:p>
          <a:p>
            <a:pPr marL="0" indent="0">
              <a:buNone/>
            </a:pPr>
            <a:r>
              <a:rPr lang="en-GB" sz="3200" dirty="0"/>
              <a:t>From Katie, P5</a:t>
            </a:r>
          </a:p>
          <a:p>
            <a:endParaRPr lang="en-GB" sz="2400" dirty="0"/>
          </a:p>
        </p:txBody>
      </p:sp>
      <p:sp>
        <p:nvSpPr>
          <p:cNvPr id="4" name="Footer Placeholder 3">
            <a:extLst>
              <a:ext uri="{FF2B5EF4-FFF2-40B4-BE49-F238E27FC236}">
                <a16:creationId xmlns:a16="http://schemas.microsoft.com/office/drawing/2014/main" id="{0797B9F3-4C4C-49C8-8EFD-826C5D03912A}"/>
              </a:ext>
            </a:extLst>
          </p:cNvPr>
          <p:cNvSpPr>
            <a:spLocks noGrp="1"/>
          </p:cNvSpPr>
          <p:nvPr>
            <p:ph type="ftr" sz="quarter" idx="11"/>
          </p:nvPr>
        </p:nvSpPr>
        <p:spPr>
          <a:xfrm>
            <a:off x="4965430" y="6356350"/>
            <a:ext cx="4139134" cy="365125"/>
          </a:xfrm>
        </p:spPr>
        <p:txBody>
          <a:bodyPr>
            <a:normAutofit/>
          </a:bodyPr>
          <a:lstStyle/>
          <a:p>
            <a:pPr algn="l">
              <a:spcAft>
                <a:spcPts val="600"/>
              </a:spcAft>
            </a:pPr>
            <a:r>
              <a:rPr lang="en-US"/>
              <a:t>rshp.scot</a:t>
            </a:r>
          </a:p>
        </p:txBody>
      </p:sp>
      <p:pic>
        <p:nvPicPr>
          <p:cNvPr id="6" name="Audio 5">
            <a:hlinkClick r:id="" action="ppaction://media"/>
            <a:extLst>
              <a:ext uri="{FF2B5EF4-FFF2-40B4-BE49-F238E27FC236}">
                <a16:creationId xmlns:a16="http://schemas.microsoft.com/office/drawing/2014/main" id="{7AA46331-62A4-4544-9B3B-889862C61A70}"/>
              </a:ext>
            </a:extLst>
          </p:cNvPr>
          <p:cNvPicPr>
            <a:picLocks noChangeAspect="1"/>
          </p:cNvPicPr>
          <p:nvPr>
            <a:audioFile r:link="rId5"/>
            <p:extLst>
              <p:ext uri="{DAA4B4D4-6D71-4841-9C94-3DE7FCFB9230}">
                <p14:media xmlns:p14="http://schemas.microsoft.com/office/powerpoint/2010/main" r:embed="rId4"/>
              </p:ext>
            </p:extLst>
          </p:nvPr>
        </p:nvPicPr>
        <p:blipFill>
          <a:blip r:embed="rId7"/>
          <a:stretch>
            <a:fillRect/>
          </a:stretch>
        </p:blipFill>
        <p:spPr>
          <a:xfrm>
            <a:off x="11366500" y="6032500"/>
            <a:ext cx="609600" cy="609600"/>
          </a:xfrm>
          <a:prstGeom prst="rect">
            <a:avLst/>
          </a:prstGeom>
        </p:spPr>
      </p:pic>
    </p:spTree>
    <p:custDataLst>
      <p:tags r:id="rId1"/>
    </p:custDataLst>
    <p:extLst>
      <p:ext uri="{BB962C8B-B14F-4D97-AF65-F5344CB8AC3E}">
        <p14:creationId xmlns:p14="http://schemas.microsoft.com/office/powerpoint/2010/main" val="3489141594"/>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advTm="27264">
        <p15:prstTrans prst="curtains"/>
      </p:transition>
    </mc:Choice>
    <mc:Fallback xmlns="">
      <p:transition spd="slow" advTm="27264">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6"/>
                                        </p:tgtEl>
                                      </p:cBhvr>
                                    </p:cmd>
                                  </p:childTnLst>
                                </p:cTn>
                              </p:par>
                            </p:childTnLst>
                          </p:cTn>
                        </p:par>
                      </p:childTnLst>
                    </p:cTn>
                  </p:par>
                  <p:par>
                    <p:cTn id="7" fill="hold">
                      <p:stCondLst>
                        <p:cond delay="indefinite"/>
                      </p:stCondLst>
                      <p:childTnLst>
                        <p:par>
                          <p:cTn id="8" fill="hold">
                            <p:stCondLst>
                              <p:cond delay="0"/>
                            </p:stCondLst>
                            <p:childTnLst>
                              <p:par>
                                <p:cTn id="9" presetID="1" presetClass="mediacall" presetSubtype="0" fill="hold" nodeType="clickEffect">
                                  <p:stCondLst>
                                    <p:cond delay="0"/>
                                  </p:stCondLst>
                                  <p:childTnLst>
                                    <p:cmd type="call" cmd="playFrom(0.0)">
                                      <p:cBhvr>
                                        <p:cTn id="10" dur="24599"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11" fill="hold" display="0">
                  <p:stCondLst>
                    <p:cond delay="indefinite"/>
                  </p:stCondLst>
                  <p:endCondLst>
                    <p:cond evt="onStopAudio" delay="0">
                      <p:tgtEl>
                        <p:sldTgt/>
                      </p:tgtEl>
                    </p:cond>
                  </p:endCondLst>
                </p:cTn>
                <p:tgtEl>
                  <p:spTgt spid="5"/>
                </p:tgtEl>
              </p:cMediaNode>
            </p:audio>
            <p:audio isNarration="1">
              <p:cMediaNode vol="80000" showWhenStopped="0">
                <p:cTn id="12" fill="hold" display="0">
                  <p:stCondLst>
                    <p:cond delay="indefinite"/>
                  </p:stCondLst>
                  <p:endCondLst>
                    <p:cond evt="onStopAudio" delay="0">
                      <p:tgtEl>
                        <p:sldTgt/>
                      </p:tgtEl>
                    </p:cond>
                  </p:endCondLst>
                </p:cTn>
                <p:tgtEl>
                  <p:spTgt spid="6"/>
                </p:tgtEl>
              </p:cMediaNode>
            </p:audio>
          </p:childTnLst>
        </p:cTn>
      </p:par>
    </p:tnLst>
  </p:timing>
  <p:extLst>
    <p:ext uri="{E180D4A7-C9FB-4DFB-919C-405C955672EB}">
      <p14:showEvtLst xmlns:p14="http://schemas.microsoft.com/office/powerpoint/2010/main">
        <p14:playEvt time="1664" objId="5"/>
        <p14:stopEvt time="26337" objId="5"/>
      </p14:showEvtLst>
    </p:ext>
  </p:extLst>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Recorded Sound">
            <a:hlinkClick r:id="" action="ppaction://media"/>
            <a:extLst>
              <a:ext uri="{FF2B5EF4-FFF2-40B4-BE49-F238E27FC236}">
                <a16:creationId xmlns:a16="http://schemas.microsoft.com/office/drawing/2014/main" id="{C627928C-CB5B-4B87-85F3-1C0D214754C9}"/>
              </a:ext>
            </a:extLst>
          </p:cNvPr>
          <p:cNvPicPr>
            <a:picLocks noChangeAspect="1"/>
          </p:cNvPicPr>
          <p:nvPr>
            <a:audioFile r:link="rId3"/>
            <p:extLst>
              <p:ext uri="{DAA4B4D4-6D71-4841-9C94-3DE7FCFB9230}">
                <p14:media xmlns:p14="http://schemas.microsoft.com/office/powerpoint/2010/main" r:embed="rId2"/>
              </p:ext>
            </p:extLst>
          </p:nvPr>
        </p:nvPicPr>
        <p:blipFill>
          <a:blip r:embed="rId7"/>
          <a:stretch>
            <a:fillRect/>
          </a:stretch>
        </p:blipFill>
        <p:spPr>
          <a:xfrm>
            <a:off x="9713843" y="2223052"/>
            <a:ext cx="609600" cy="609600"/>
          </a:xfrm>
          <a:prstGeom prst="rect">
            <a:avLst/>
          </a:prstGeom>
        </p:spPr>
      </p:pic>
      <p:sp>
        <p:nvSpPr>
          <p:cNvPr id="3" name="Content Placeholder 2">
            <a:extLst>
              <a:ext uri="{FF2B5EF4-FFF2-40B4-BE49-F238E27FC236}">
                <a16:creationId xmlns:a16="http://schemas.microsoft.com/office/drawing/2014/main" id="{E2858B79-5D75-4328-9EDA-0A8E8541A3F4}"/>
              </a:ext>
            </a:extLst>
          </p:cNvPr>
          <p:cNvSpPr>
            <a:spLocks noGrp="1"/>
          </p:cNvSpPr>
          <p:nvPr>
            <p:ph idx="1"/>
          </p:nvPr>
        </p:nvSpPr>
        <p:spPr>
          <a:xfrm>
            <a:off x="969919" y="1264147"/>
            <a:ext cx="6586489" cy="4329705"/>
          </a:xfrm>
        </p:spPr>
        <p:txBody>
          <a:bodyPr>
            <a:normAutofit/>
          </a:bodyPr>
          <a:lstStyle/>
          <a:p>
            <a:pPr marL="0" indent="0">
              <a:buNone/>
            </a:pPr>
            <a:r>
              <a:rPr lang="en-GB" sz="3200" dirty="0"/>
              <a:t>I don’t like how some of my friends are behaving. They have been picking on this boy that comes to the football club after school. They call him names, make fun of him because he doesn’t have the same boots. I’m worried if I say something then they’ll stop speaking to me. What can I do? </a:t>
            </a:r>
          </a:p>
          <a:p>
            <a:pPr marL="0" indent="0">
              <a:buNone/>
            </a:pPr>
            <a:r>
              <a:rPr lang="en-GB" sz="3200" dirty="0"/>
              <a:t>From Sean, P7</a:t>
            </a:r>
          </a:p>
          <a:p>
            <a:pPr marL="0" indent="0">
              <a:buNone/>
            </a:pPr>
            <a:endParaRPr lang="en-GB" sz="2400" dirty="0"/>
          </a:p>
        </p:txBody>
      </p:sp>
      <p:sp>
        <p:nvSpPr>
          <p:cNvPr id="4" name="Footer Placeholder 3">
            <a:extLst>
              <a:ext uri="{FF2B5EF4-FFF2-40B4-BE49-F238E27FC236}">
                <a16:creationId xmlns:a16="http://schemas.microsoft.com/office/drawing/2014/main" id="{0797B9F3-4C4C-49C8-8EFD-826C5D03912A}"/>
              </a:ext>
            </a:extLst>
          </p:cNvPr>
          <p:cNvSpPr>
            <a:spLocks noGrp="1"/>
          </p:cNvSpPr>
          <p:nvPr>
            <p:ph type="ftr" sz="quarter" idx="11"/>
          </p:nvPr>
        </p:nvSpPr>
        <p:spPr>
          <a:xfrm>
            <a:off x="3096285" y="6356350"/>
            <a:ext cx="4139134" cy="365125"/>
          </a:xfrm>
        </p:spPr>
        <p:txBody>
          <a:bodyPr>
            <a:normAutofit/>
          </a:bodyPr>
          <a:lstStyle/>
          <a:p>
            <a:pPr algn="r">
              <a:spcAft>
                <a:spcPts val="600"/>
              </a:spcAft>
            </a:pPr>
            <a:r>
              <a:rPr lang="en-US"/>
              <a:t>rshp.scot</a:t>
            </a:r>
          </a:p>
        </p:txBody>
      </p:sp>
      <p:pic>
        <p:nvPicPr>
          <p:cNvPr id="8" name="Picture 7" descr="A close up of a sign&#10;&#10;Description automatically generated">
            <a:extLst>
              <a:ext uri="{FF2B5EF4-FFF2-40B4-BE49-F238E27FC236}">
                <a16:creationId xmlns:a16="http://schemas.microsoft.com/office/drawing/2014/main" id="{A3FE0B56-88F3-4063-B41C-190A1624DB4E}"/>
              </a:ext>
            </a:extLst>
          </p:cNvPr>
          <p:cNvPicPr>
            <a:picLocks noChangeAspect="1"/>
          </p:cNvPicPr>
          <p:nvPr/>
        </p:nvPicPr>
        <p:blipFill rotWithShape="1">
          <a:blip r:embed="rId8" cstate="screen">
            <a:extLst>
              <a:ext uri="{28A0092B-C50C-407E-A947-70E740481C1C}">
                <a14:useLocalDpi xmlns:a14="http://schemas.microsoft.com/office/drawing/2010/main"/>
              </a:ext>
            </a:extLst>
          </a:blip>
          <a:srcRect r="-2"/>
          <a:stretch/>
        </p:blipFill>
        <p:spPr>
          <a:xfrm>
            <a:off x="7556408" y="10"/>
            <a:ext cx="4635591" cy="6857990"/>
          </a:xfrm>
          <a:prstGeom prst="rect">
            <a:avLst/>
          </a:prstGeom>
          <a:effectLst/>
        </p:spPr>
      </p:pic>
      <p:pic>
        <p:nvPicPr>
          <p:cNvPr id="5" name="Audio 4">
            <a:hlinkClick r:id="" action="ppaction://media"/>
            <a:extLst>
              <a:ext uri="{FF2B5EF4-FFF2-40B4-BE49-F238E27FC236}">
                <a16:creationId xmlns:a16="http://schemas.microsoft.com/office/drawing/2014/main" id="{9EC09346-52FE-4617-A12C-31E80B726A01}"/>
              </a:ext>
            </a:extLst>
          </p:cNvPr>
          <p:cNvPicPr>
            <a:picLocks noChangeAspect="1"/>
          </p:cNvPicPr>
          <p:nvPr>
            <a:audioFile r:link="rId5"/>
            <p:extLst>
              <p:ext uri="{DAA4B4D4-6D71-4841-9C94-3DE7FCFB9230}">
                <p14:media xmlns:p14="http://schemas.microsoft.com/office/powerpoint/2010/main" r:embed="rId4"/>
              </p:ext>
            </p:extLst>
          </p:nvPr>
        </p:nvPicPr>
        <p:blipFill>
          <a:blip r:embed="rId7"/>
          <a:stretch>
            <a:fillRect/>
          </a:stretch>
        </p:blipFill>
        <p:spPr>
          <a:xfrm>
            <a:off x="11366500" y="6032500"/>
            <a:ext cx="609600" cy="609600"/>
          </a:xfrm>
          <a:prstGeom prst="rect">
            <a:avLst/>
          </a:prstGeom>
        </p:spPr>
      </p:pic>
    </p:spTree>
    <p:custDataLst>
      <p:tags r:id="rId1"/>
    </p:custDataLst>
    <p:extLst>
      <p:ext uri="{BB962C8B-B14F-4D97-AF65-F5344CB8AC3E}">
        <p14:creationId xmlns:p14="http://schemas.microsoft.com/office/powerpoint/2010/main" val="3771156766"/>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advTm="23488">
        <p15:prstTrans prst="curtains"/>
      </p:transition>
    </mc:Choice>
    <mc:Fallback xmlns="">
      <p:transition spd="slow" advTm="23488">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5"/>
                                        </p:tgtEl>
                                      </p:cBhvr>
                                    </p:cmd>
                                  </p:childTnLst>
                                </p:cTn>
                              </p:par>
                            </p:childTnLst>
                          </p:cTn>
                        </p:par>
                      </p:childTnLst>
                    </p:cTn>
                  </p:par>
                  <p:par>
                    <p:cTn id="7" fill="hold">
                      <p:stCondLst>
                        <p:cond delay="indefinite"/>
                      </p:stCondLst>
                      <p:childTnLst>
                        <p:par>
                          <p:cTn id="8" fill="hold">
                            <p:stCondLst>
                              <p:cond delay="0"/>
                            </p:stCondLst>
                            <p:childTnLst>
                              <p:par>
                                <p:cTn id="9" presetID="1" presetClass="mediacall" presetSubtype="0" fill="hold" nodeType="clickEffect">
                                  <p:stCondLst>
                                    <p:cond delay="0"/>
                                  </p:stCondLst>
                                  <p:childTnLst>
                                    <p:cmd type="call" cmd="playFrom(0.0)">
                                      <p:cBhvr>
                                        <p:cTn id="10" dur="20350"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11" fill="hold" display="0">
                  <p:stCondLst>
                    <p:cond delay="indefinite"/>
                  </p:stCondLst>
                  <p:endCondLst>
                    <p:cond evt="onStopAudio" delay="0">
                      <p:tgtEl>
                        <p:sldTgt/>
                      </p:tgtEl>
                    </p:cond>
                  </p:endCondLst>
                </p:cTn>
                <p:tgtEl>
                  <p:spTgt spid="2"/>
                </p:tgtEl>
              </p:cMediaNode>
            </p:audio>
            <p:audio isNarration="1">
              <p:cMediaNode vol="80000" showWhenStopped="0">
                <p:cTn id="12" fill="hold" display="0">
                  <p:stCondLst>
                    <p:cond delay="indefinite"/>
                  </p:stCondLst>
                  <p:endCondLst>
                    <p:cond evt="onStopAudio" delay="0">
                      <p:tgtEl>
                        <p:sldTgt/>
                      </p:tgtEl>
                    </p:cond>
                  </p:endCondLst>
                </p:cTn>
                <p:tgtEl>
                  <p:spTgt spid="5"/>
                </p:tgtEl>
              </p:cMediaNode>
            </p:audio>
          </p:childTnLst>
        </p:cTn>
      </p:par>
    </p:tnLst>
  </p:timing>
  <p:extLst>
    <p:ext uri="{E180D4A7-C9FB-4DFB-919C-405C955672EB}">
      <p14:showEvtLst xmlns:p14="http://schemas.microsoft.com/office/powerpoint/2010/main">
        <p14:playEvt time="1698" objId="2"/>
        <p14:stopEvt time="22131" objId="2"/>
      </p14:showEvtLst>
    </p:ext>
  </p:extLst>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Recorded Sound">
            <a:hlinkClick r:id="" action="ppaction://media"/>
            <a:extLst>
              <a:ext uri="{FF2B5EF4-FFF2-40B4-BE49-F238E27FC236}">
                <a16:creationId xmlns:a16="http://schemas.microsoft.com/office/drawing/2014/main" id="{2D698C33-72D6-4FD9-B150-03A28A0D566A}"/>
              </a:ext>
            </a:extLst>
          </p:cNvPr>
          <p:cNvPicPr>
            <a:picLocks noChangeAspect="1"/>
          </p:cNvPicPr>
          <p:nvPr>
            <a:audioFile r:link="rId3"/>
            <p:extLst>
              <p:ext uri="{DAA4B4D4-6D71-4841-9C94-3DE7FCFB9230}">
                <p14:media xmlns:p14="http://schemas.microsoft.com/office/powerpoint/2010/main" r:embed="rId2"/>
              </p:ext>
            </p:extLst>
          </p:nvPr>
        </p:nvPicPr>
        <p:blipFill>
          <a:blip r:embed="rId7"/>
          <a:stretch>
            <a:fillRect/>
          </a:stretch>
        </p:blipFill>
        <p:spPr>
          <a:xfrm>
            <a:off x="2504661" y="1613453"/>
            <a:ext cx="609600" cy="609600"/>
          </a:xfrm>
          <a:prstGeom prst="rect">
            <a:avLst/>
          </a:prstGeom>
        </p:spPr>
      </p:pic>
      <p:pic>
        <p:nvPicPr>
          <p:cNvPr id="8" name="Picture 7" descr="A close up of a sign&#10;&#10;Description automatically generated">
            <a:extLst>
              <a:ext uri="{FF2B5EF4-FFF2-40B4-BE49-F238E27FC236}">
                <a16:creationId xmlns:a16="http://schemas.microsoft.com/office/drawing/2014/main" id="{A757E077-10E4-425D-8DC3-CE96E20C8EAB}"/>
              </a:ext>
            </a:extLst>
          </p:cNvPr>
          <p:cNvPicPr>
            <a:picLocks noChangeAspect="1"/>
          </p:cNvPicPr>
          <p:nvPr/>
        </p:nvPicPr>
        <p:blipFill rotWithShape="1">
          <a:blip r:embed="rId8" cstate="screen">
            <a:extLst>
              <a:ext uri="{28A0092B-C50C-407E-A947-70E740481C1C}">
                <a14:useLocalDpi xmlns:a14="http://schemas.microsoft.com/office/drawing/2010/main"/>
              </a:ext>
            </a:extLst>
          </a:blip>
          <a:srcRect r="-1"/>
          <a:stretch/>
        </p:blipFill>
        <p:spPr>
          <a:xfrm>
            <a:off x="20" y="10"/>
            <a:ext cx="4635571" cy="6857990"/>
          </a:xfrm>
          <a:prstGeom prst="rect">
            <a:avLst/>
          </a:prstGeom>
          <a:effectLst/>
        </p:spPr>
      </p:pic>
      <p:sp>
        <p:nvSpPr>
          <p:cNvPr id="3" name="Content Placeholder 2">
            <a:extLst>
              <a:ext uri="{FF2B5EF4-FFF2-40B4-BE49-F238E27FC236}">
                <a16:creationId xmlns:a16="http://schemas.microsoft.com/office/drawing/2014/main" id="{E2858B79-5D75-4328-9EDA-0A8E8541A3F4}"/>
              </a:ext>
            </a:extLst>
          </p:cNvPr>
          <p:cNvSpPr>
            <a:spLocks noGrp="1"/>
          </p:cNvSpPr>
          <p:nvPr>
            <p:ph idx="1"/>
          </p:nvPr>
        </p:nvSpPr>
        <p:spPr>
          <a:xfrm>
            <a:off x="4965431" y="1371600"/>
            <a:ext cx="6586489" cy="4852219"/>
          </a:xfrm>
        </p:spPr>
        <p:txBody>
          <a:bodyPr>
            <a:normAutofit/>
          </a:bodyPr>
          <a:lstStyle/>
          <a:p>
            <a:pPr marL="0" indent="0">
              <a:buNone/>
            </a:pPr>
            <a:r>
              <a:rPr lang="en-GB" sz="3200" dirty="0"/>
              <a:t>I’ve been playing Minecraft for ages, I’m really good. This other player was okay at first, I’m not sure where he is from but he’s like my friend online, but now he’s saying stuff that I don’t like. If I tell my mum, she won’t understand, or she’ll just ban me from playing. What can I do? </a:t>
            </a:r>
          </a:p>
          <a:p>
            <a:pPr marL="0" indent="0">
              <a:buNone/>
            </a:pPr>
            <a:r>
              <a:rPr lang="en-GB" sz="3200" dirty="0"/>
              <a:t>From Raymond, P6</a:t>
            </a:r>
          </a:p>
          <a:p>
            <a:pPr marL="0" indent="0">
              <a:buNone/>
            </a:pPr>
            <a:endParaRPr lang="en-GB" sz="2400" dirty="0"/>
          </a:p>
        </p:txBody>
      </p:sp>
      <p:sp>
        <p:nvSpPr>
          <p:cNvPr id="4" name="Footer Placeholder 3">
            <a:extLst>
              <a:ext uri="{FF2B5EF4-FFF2-40B4-BE49-F238E27FC236}">
                <a16:creationId xmlns:a16="http://schemas.microsoft.com/office/drawing/2014/main" id="{0797B9F3-4C4C-49C8-8EFD-826C5D03912A}"/>
              </a:ext>
            </a:extLst>
          </p:cNvPr>
          <p:cNvSpPr>
            <a:spLocks noGrp="1"/>
          </p:cNvSpPr>
          <p:nvPr>
            <p:ph type="ftr" sz="quarter" idx="11"/>
          </p:nvPr>
        </p:nvSpPr>
        <p:spPr>
          <a:xfrm>
            <a:off x="4965430" y="6356350"/>
            <a:ext cx="4139134" cy="365125"/>
          </a:xfrm>
        </p:spPr>
        <p:txBody>
          <a:bodyPr>
            <a:normAutofit/>
          </a:bodyPr>
          <a:lstStyle/>
          <a:p>
            <a:pPr algn="l">
              <a:spcAft>
                <a:spcPts val="600"/>
              </a:spcAft>
            </a:pPr>
            <a:r>
              <a:rPr lang="en-US"/>
              <a:t>rshp.scot</a:t>
            </a:r>
          </a:p>
        </p:txBody>
      </p:sp>
      <p:pic>
        <p:nvPicPr>
          <p:cNvPr id="5" name="Audio 4">
            <a:hlinkClick r:id="" action="ppaction://media"/>
            <a:extLst>
              <a:ext uri="{FF2B5EF4-FFF2-40B4-BE49-F238E27FC236}">
                <a16:creationId xmlns:a16="http://schemas.microsoft.com/office/drawing/2014/main" id="{20694783-3C8F-4B82-988C-B15AF4C3D051}"/>
              </a:ext>
            </a:extLst>
          </p:cNvPr>
          <p:cNvPicPr>
            <a:picLocks noChangeAspect="1"/>
          </p:cNvPicPr>
          <p:nvPr>
            <a:audioFile r:link="rId5"/>
            <p:extLst>
              <p:ext uri="{DAA4B4D4-6D71-4841-9C94-3DE7FCFB9230}">
                <p14:media xmlns:p14="http://schemas.microsoft.com/office/powerpoint/2010/main" r:embed="rId4"/>
              </p:ext>
            </p:extLst>
          </p:nvPr>
        </p:nvPicPr>
        <p:blipFill>
          <a:blip r:embed="rId7"/>
          <a:stretch>
            <a:fillRect/>
          </a:stretch>
        </p:blipFill>
        <p:spPr>
          <a:xfrm>
            <a:off x="11366500" y="6032500"/>
            <a:ext cx="609600" cy="609600"/>
          </a:xfrm>
          <a:prstGeom prst="rect">
            <a:avLst/>
          </a:prstGeom>
        </p:spPr>
      </p:pic>
    </p:spTree>
    <p:custDataLst>
      <p:tags r:id="rId1"/>
    </p:custDataLst>
    <p:extLst>
      <p:ext uri="{BB962C8B-B14F-4D97-AF65-F5344CB8AC3E}">
        <p14:creationId xmlns:p14="http://schemas.microsoft.com/office/powerpoint/2010/main" val="2956905440"/>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advTm="24549">
        <p15:prstTrans prst="curtains"/>
      </p:transition>
    </mc:Choice>
    <mc:Fallback xmlns="">
      <p:transition spd="slow" advTm="24549">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5"/>
                                        </p:tgtEl>
                                      </p:cBhvr>
                                    </p:cmd>
                                  </p:childTnLst>
                                </p:cTn>
                              </p:par>
                            </p:childTnLst>
                          </p:cTn>
                        </p:par>
                      </p:childTnLst>
                    </p:cTn>
                  </p:par>
                  <p:par>
                    <p:cTn id="7" fill="hold">
                      <p:stCondLst>
                        <p:cond delay="indefinite"/>
                      </p:stCondLst>
                      <p:childTnLst>
                        <p:par>
                          <p:cTn id="8" fill="hold">
                            <p:stCondLst>
                              <p:cond delay="0"/>
                            </p:stCondLst>
                            <p:childTnLst>
                              <p:par>
                                <p:cTn id="9" presetID="1" presetClass="mediacall" presetSubtype="0" fill="hold" nodeType="clickEffect">
                                  <p:stCondLst>
                                    <p:cond delay="0"/>
                                  </p:stCondLst>
                                  <p:childTnLst>
                                    <p:cmd type="call" cmd="playFrom(0.0)">
                                      <p:cBhvr>
                                        <p:cTn id="10" dur="21465"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11" fill="hold" display="0">
                  <p:stCondLst>
                    <p:cond delay="indefinite"/>
                  </p:stCondLst>
                  <p:endCondLst>
                    <p:cond evt="onStopAudio" delay="0">
                      <p:tgtEl>
                        <p:sldTgt/>
                      </p:tgtEl>
                    </p:cond>
                  </p:endCondLst>
                </p:cTn>
                <p:tgtEl>
                  <p:spTgt spid="2"/>
                </p:tgtEl>
              </p:cMediaNode>
            </p:audio>
            <p:audio isNarration="1">
              <p:cMediaNode vol="80000" showWhenStopped="0">
                <p:cTn id="12" fill="hold" display="0">
                  <p:stCondLst>
                    <p:cond delay="indefinite"/>
                  </p:stCondLst>
                  <p:endCondLst>
                    <p:cond evt="onStopAudio" delay="0">
                      <p:tgtEl>
                        <p:sldTgt/>
                      </p:tgtEl>
                    </p:cond>
                  </p:endCondLst>
                </p:cTn>
                <p:tgtEl>
                  <p:spTgt spid="5"/>
                </p:tgtEl>
              </p:cMediaNode>
            </p:audio>
          </p:childTnLst>
        </p:cTn>
      </p:par>
    </p:tnLst>
  </p:timing>
  <p:extLst>
    <p:ext uri="{E180D4A7-C9FB-4DFB-919C-405C955672EB}">
      <p14:showEvtLst xmlns:p14="http://schemas.microsoft.com/office/powerpoint/2010/main">
        <p14:playEvt time="1524" objId="2"/>
        <p14:stopEvt time="23073" objId="2"/>
      </p14:showEvtLst>
    </p:ext>
  </p:extLst>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Recorded Sound">
            <a:hlinkClick r:id="" action="ppaction://media"/>
            <a:extLst>
              <a:ext uri="{FF2B5EF4-FFF2-40B4-BE49-F238E27FC236}">
                <a16:creationId xmlns:a16="http://schemas.microsoft.com/office/drawing/2014/main" id="{F2C5A852-4DC7-40F9-9F51-9455E7A8C00E}"/>
              </a:ext>
            </a:extLst>
          </p:cNvPr>
          <p:cNvPicPr>
            <a:picLocks noChangeAspect="1"/>
          </p:cNvPicPr>
          <p:nvPr>
            <a:audioFile r:link="rId3"/>
            <p:extLst>
              <p:ext uri="{DAA4B4D4-6D71-4841-9C94-3DE7FCFB9230}">
                <p14:media xmlns:p14="http://schemas.microsoft.com/office/powerpoint/2010/main" r:embed="rId2"/>
              </p:ext>
            </p:extLst>
          </p:nvPr>
        </p:nvPicPr>
        <p:blipFill>
          <a:blip r:embed="rId7"/>
          <a:stretch>
            <a:fillRect/>
          </a:stretch>
        </p:blipFill>
        <p:spPr>
          <a:xfrm>
            <a:off x="11167219" y="489101"/>
            <a:ext cx="609600" cy="609600"/>
          </a:xfrm>
          <a:prstGeom prst="rect">
            <a:avLst/>
          </a:prstGeom>
        </p:spPr>
      </p:pic>
      <p:sp>
        <p:nvSpPr>
          <p:cNvPr id="8" name="Rectangle 7">
            <a:extLst>
              <a:ext uri="{FF2B5EF4-FFF2-40B4-BE49-F238E27FC236}">
                <a16:creationId xmlns:a16="http://schemas.microsoft.com/office/drawing/2014/main" id="{62DC3770-E5B4-4170-B362-D791BF24E9BD}"/>
              </a:ext>
            </a:extLst>
          </p:cNvPr>
          <p:cNvSpPr/>
          <p:nvPr/>
        </p:nvSpPr>
        <p:spPr>
          <a:xfrm>
            <a:off x="648337" y="290178"/>
            <a:ext cx="10895325" cy="7478970"/>
          </a:xfrm>
          <a:prstGeom prst="rect">
            <a:avLst/>
          </a:prstGeom>
        </p:spPr>
        <p:txBody>
          <a:bodyPr wrap="square">
            <a:spAutoFit/>
          </a:bodyPr>
          <a:lstStyle/>
          <a:p>
            <a:r>
              <a:rPr lang="en-GB" sz="3200" b="1" dirty="0">
                <a:solidFill>
                  <a:srgbClr val="800000"/>
                </a:solidFill>
              </a:rPr>
              <a:t>Parent support:</a:t>
            </a:r>
          </a:p>
          <a:p>
            <a:endParaRPr lang="en-GB" sz="3200" b="1" dirty="0">
              <a:solidFill>
                <a:srgbClr val="800000"/>
              </a:solidFill>
            </a:endParaRPr>
          </a:p>
          <a:p>
            <a:pPr marL="514350" indent="-514350">
              <a:buAutoNum type="arabicPeriod"/>
            </a:pPr>
            <a:r>
              <a:rPr lang="en-GB" sz="3200" dirty="0">
                <a:solidFill>
                  <a:srgbClr val="800000"/>
                </a:solidFill>
                <a:hlinkClick r:id="rId8"/>
              </a:rPr>
              <a:t>https://rshp.scot</a:t>
            </a:r>
            <a:r>
              <a:rPr lang="en-GB" sz="3200" dirty="0">
                <a:solidFill>
                  <a:srgbClr val="800000"/>
                </a:solidFill>
              </a:rPr>
              <a:t> to view the materials and parent guides</a:t>
            </a:r>
          </a:p>
          <a:p>
            <a:pPr marL="514350" indent="-514350">
              <a:buFontTx/>
              <a:buAutoNum type="arabicPeriod"/>
            </a:pPr>
            <a:r>
              <a:rPr lang="en-GB" sz="3200" dirty="0">
                <a:solidFill>
                  <a:srgbClr val="800000"/>
                </a:solidFill>
              </a:rPr>
              <a:t>View videos on Why does RSHP matter? </a:t>
            </a:r>
            <a:r>
              <a:rPr lang="en-US" sz="3200" dirty="0">
                <a:hlinkClick r:id="rId9"/>
              </a:rPr>
              <a:t>https://vimeo.com/361263347</a:t>
            </a:r>
            <a:endParaRPr lang="en-US" sz="3200" dirty="0"/>
          </a:p>
          <a:p>
            <a:pPr lvl="1"/>
            <a:r>
              <a:rPr lang="en-GB" sz="3200" dirty="0">
                <a:solidFill>
                  <a:srgbClr val="800000"/>
                </a:solidFill>
              </a:rPr>
              <a:t>Is the resource age and stage appropriate? </a:t>
            </a:r>
          </a:p>
          <a:p>
            <a:pPr lvl="1"/>
            <a:r>
              <a:rPr lang="en-GB" sz="3200" dirty="0">
                <a:hlinkClick r:id="rId10"/>
              </a:rPr>
              <a:t>https://vimeo.com/361994410</a:t>
            </a:r>
            <a:endParaRPr lang="en-GB" sz="3200" dirty="0"/>
          </a:p>
          <a:p>
            <a:pPr lvl="1"/>
            <a:r>
              <a:rPr lang="en-GB" sz="3200" dirty="0">
                <a:solidFill>
                  <a:srgbClr val="800000"/>
                </a:solidFill>
              </a:rPr>
              <a:t>and What do children and young people want from their RSHP education?</a:t>
            </a:r>
          </a:p>
          <a:p>
            <a:pPr lvl="1"/>
            <a:r>
              <a:rPr lang="en-GB" sz="3200" dirty="0">
                <a:hlinkClick r:id="rId11"/>
              </a:rPr>
              <a:t>https://vimeo.com/361997291</a:t>
            </a:r>
            <a:endParaRPr lang="en-GB" sz="3200" dirty="0">
              <a:solidFill>
                <a:srgbClr val="800000"/>
              </a:solidFill>
            </a:endParaRPr>
          </a:p>
          <a:p>
            <a:pPr marL="514350" indent="-514350">
              <a:buAutoNum type="arabicPeriod"/>
            </a:pPr>
            <a:r>
              <a:rPr lang="en-GB" sz="3200" dirty="0">
                <a:solidFill>
                  <a:srgbClr val="800000"/>
                </a:solidFill>
              </a:rPr>
              <a:t>School policy on school website</a:t>
            </a:r>
          </a:p>
          <a:p>
            <a:pPr marL="514350" indent="-514350">
              <a:buAutoNum type="arabicPeriod"/>
            </a:pPr>
            <a:r>
              <a:rPr lang="en-GB" sz="3200" dirty="0">
                <a:solidFill>
                  <a:srgbClr val="800000"/>
                </a:solidFill>
              </a:rPr>
              <a:t>School leadership team for advice</a:t>
            </a:r>
          </a:p>
          <a:p>
            <a:endParaRPr lang="en-GB" sz="3200" b="1" dirty="0">
              <a:solidFill>
                <a:srgbClr val="800000"/>
              </a:solidFill>
            </a:endParaRPr>
          </a:p>
          <a:p>
            <a:endParaRPr lang="en-GB" sz="3200" b="1" dirty="0">
              <a:solidFill>
                <a:srgbClr val="800000"/>
              </a:solidFill>
            </a:endParaRPr>
          </a:p>
          <a:p>
            <a:endParaRPr lang="en-GB" sz="3200" b="1" dirty="0"/>
          </a:p>
        </p:txBody>
      </p:sp>
      <p:pic>
        <p:nvPicPr>
          <p:cNvPr id="4" name="Picture 3">
            <a:extLst>
              <a:ext uri="{FF2B5EF4-FFF2-40B4-BE49-F238E27FC236}">
                <a16:creationId xmlns:a16="http://schemas.microsoft.com/office/drawing/2014/main" id="{31590107-6A05-468A-B722-EF35B47DC2DF}"/>
              </a:ext>
            </a:extLst>
          </p:cNvPr>
          <p:cNvPicPr>
            <a:picLocks noChangeAspect="1"/>
          </p:cNvPicPr>
          <p:nvPr/>
        </p:nvPicPr>
        <p:blipFill>
          <a:blip r:embed="rId12">
            <a:extLst>
              <a:ext uri="{28A0092B-C50C-407E-A947-70E740481C1C}">
                <a14:useLocalDpi xmlns:a14="http://schemas.microsoft.com/office/drawing/2010/main" val="0"/>
              </a:ext>
            </a:extLst>
          </a:blip>
          <a:stretch>
            <a:fillRect/>
          </a:stretch>
        </p:blipFill>
        <p:spPr>
          <a:xfrm>
            <a:off x="10866028" y="113844"/>
            <a:ext cx="1211982" cy="1360114"/>
          </a:xfrm>
          <a:prstGeom prst="rect">
            <a:avLst/>
          </a:prstGeom>
        </p:spPr>
      </p:pic>
      <p:pic>
        <p:nvPicPr>
          <p:cNvPr id="5" name="Audio 4">
            <a:hlinkClick r:id="" action="ppaction://media"/>
            <a:extLst>
              <a:ext uri="{FF2B5EF4-FFF2-40B4-BE49-F238E27FC236}">
                <a16:creationId xmlns:a16="http://schemas.microsoft.com/office/drawing/2014/main" id="{E0CDFE36-7E1F-4EBA-99AD-9211CDA4FC0C}"/>
              </a:ext>
            </a:extLst>
          </p:cNvPr>
          <p:cNvPicPr>
            <a:picLocks noChangeAspect="1"/>
          </p:cNvPicPr>
          <p:nvPr>
            <a:audioFile r:link="rId5"/>
            <p:extLst>
              <p:ext uri="{DAA4B4D4-6D71-4841-9C94-3DE7FCFB9230}">
                <p14:media xmlns:p14="http://schemas.microsoft.com/office/powerpoint/2010/main" r:embed="rId4"/>
              </p:ext>
            </p:extLst>
          </p:nvPr>
        </p:nvPicPr>
        <p:blipFill>
          <a:blip r:embed="rId7"/>
          <a:stretch>
            <a:fillRect/>
          </a:stretch>
        </p:blipFill>
        <p:spPr>
          <a:xfrm>
            <a:off x="11366500" y="6032500"/>
            <a:ext cx="609600" cy="609600"/>
          </a:xfrm>
          <a:prstGeom prst="rect">
            <a:avLst/>
          </a:prstGeom>
        </p:spPr>
      </p:pic>
    </p:spTree>
    <p:custDataLst>
      <p:tags r:id="rId1"/>
    </p:custDataLst>
    <p:extLst>
      <p:ext uri="{BB962C8B-B14F-4D97-AF65-F5344CB8AC3E}">
        <p14:creationId xmlns:p14="http://schemas.microsoft.com/office/powerpoint/2010/main" val="1275264651"/>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advTm="39875">
        <p15:prstTrans prst="curtains"/>
      </p:transition>
    </mc:Choice>
    <mc:Fallback xmlns="">
      <p:transition spd="slow" advTm="39875">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5"/>
                                        </p:tgtEl>
                                      </p:cBhvr>
                                    </p:cmd>
                                  </p:childTnLst>
                                </p:cTn>
                              </p:par>
                            </p:childTnLst>
                          </p:cTn>
                        </p:par>
                      </p:childTnLst>
                    </p:cTn>
                  </p:par>
                  <p:par>
                    <p:cTn id="7" fill="hold">
                      <p:stCondLst>
                        <p:cond delay="indefinite"/>
                      </p:stCondLst>
                      <p:childTnLst>
                        <p:par>
                          <p:cTn id="8" fill="hold">
                            <p:stCondLst>
                              <p:cond delay="0"/>
                            </p:stCondLst>
                            <p:childTnLst>
                              <p:par>
                                <p:cTn id="9" presetID="1" presetClass="mediacall" presetSubtype="0" fill="hold" nodeType="clickEffect">
                                  <p:stCondLst>
                                    <p:cond delay="0"/>
                                  </p:stCondLst>
                                  <p:childTnLst>
                                    <p:cmd type="call" cmd="playFrom(0.0)">
                                      <p:cBhvr>
                                        <p:cTn id="10" dur="37138"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11" fill="hold" display="0">
                  <p:stCondLst>
                    <p:cond delay="indefinite"/>
                  </p:stCondLst>
                  <p:endCondLst>
                    <p:cond evt="onStopAudio" delay="0">
                      <p:tgtEl>
                        <p:sldTgt/>
                      </p:tgtEl>
                    </p:cond>
                  </p:endCondLst>
                </p:cTn>
                <p:tgtEl>
                  <p:spTgt spid="3"/>
                </p:tgtEl>
              </p:cMediaNode>
            </p:audio>
            <p:audio isNarration="1">
              <p:cMediaNode vol="80000" showWhenStopped="0">
                <p:cTn id="12" fill="hold" display="0">
                  <p:stCondLst>
                    <p:cond delay="indefinite"/>
                  </p:stCondLst>
                  <p:endCondLst>
                    <p:cond evt="onStopAudio" delay="0">
                      <p:tgtEl>
                        <p:sldTgt/>
                      </p:tgtEl>
                    </p:cond>
                  </p:endCondLst>
                </p:cTn>
                <p:tgtEl>
                  <p:spTgt spid="5"/>
                </p:tgtEl>
              </p:cMediaNode>
            </p:audio>
          </p:childTnLst>
        </p:cTn>
      </p:par>
    </p:tnLst>
  </p:timing>
  <p:extLst>
    <p:ext uri="{E180D4A7-C9FB-4DFB-919C-405C955672EB}">
      <p14:showEvtLst xmlns:p14="http://schemas.microsoft.com/office/powerpoint/2010/main">
        <p14:playEvt time="1426" objId="3"/>
        <p14:stopEvt time="38649" objId="3"/>
      </p14:showEvtLst>
    </p:ext>
  </p:extLst>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Recorded Sound">
            <a:hlinkClick r:id="" action="ppaction://media"/>
            <a:extLst>
              <a:ext uri="{FF2B5EF4-FFF2-40B4-BE49-F238E27FC236}">
                <a16:creationId xmlns:a16="http://schemas.microsoft.com/office/drawing/2014/main" id="{512F7BA6-15D5-4987-AED3-6309916CBC03}"/>
              </a:ext>
            </a:extLst>
          </p:cNvPr>
          <p:cNvPicPr>
            <a:picLocks noChangeAspect="1"/>
          </p:cNvPicPr>
          <p:nvPr>
            <a:audioFile r:link="rId3"/>
            <p:extLst>
              <p:ext uri="{DAA4B4D4-6D71-4841-9C94-3DE7FCFB9230}">
                <p14:media xmlns:p14="http://schemas.microsoft.com/office/powerpoint/2010/main" r:embed="rId2"/>
              </p:ext>
            </p:extLst>
          </p:nvPr>
        </p:nvPicPr>
        <p:blipFill>
          <a:blip r:embed="rId7"/>
          <a:stretch>
            <a:fillRect/>
          </a:stretch>
        </p:blipFill>
        <p:spPr>
          <a:xfrm>
            <a:off x="11168541" y="353087"/>
            <a:ext cx="609600" cy="609600"/>
          </a:xfrm>
          <a:prstGeom prst="rect">
            <a:avLst/>
          </a:prstGeom>
        </p:spPr>
      </p:pic>
      <p:sp>
        <p:nvSpPr>
          <p:cNvPr id="8" name="Rectangle 7">
            <a:extLst>
              <a:ext uri="{FF2B5EF4-FFF2-40B4-BE49-F238E27FC236}">
                <a16:creationId xmlns:a16="http://schemas.microsoft.com/office/drawing/2014/main" id="{62DC3770-E5B4-4170-B362-D791BF24E9BD}"/>
              </a:ext>
            </a:extLst>
          </p:cNvPr>
          <p:cNvSpPr/>
          <p:nvPr/>
        </p:nvSpPr>
        <p:spPr>
          <a:xfrm>
            <a:off x="128037" y="353087"/>
            <a:ext cx="11027643" cy="6370975"/>
          </a:xfrm>
          <a:prstGeom prst="rect">
            <a:avLst/>
          </a:prstGeom>
        </p:spPr>
        <p:txBody>
          <a:bodyPr wrap="square">
            <a:spAutoFit/>
          </a:bodyPr>
          <a:lstStyle/>
          <a:p>
            <a:r>
              <a:rPr lang="en-GB" sz="3200" b="1" dirty="0">
                <a:solidFill>
                  <a:srgbClr val="800000"/>
                </a:solidFill>
              </a:rPr>
              <a:t>FAQs</a:t>
            </a:r>
          </a:p>
          <a:p>
            <a:endParaRPr lang="en-GB" sz="3200" b="1" dirty="0">
              <a:solidFill>
                <a:srgbClr val="800000"/>
              </a:solidFill>
            </a:endParaRPr>
          </a:p>
          <a:p>
            <a:r>
              <a:rPr lang="en-GB" sz="2400" dirty="0">
                <a:solidFill>
                  <a:srgbClr val="800000"/>
                </a:solidFill>
              </a:rPr>
              <a:t>Q: </a:t>
            </a:r>
            <a:r>
              <a:rPr lang="en-GB" sz="2400" i="1" dirty="0">
                <a:solidFill>
                  <a:srgbClr val="800000"/>
                </a:solidFill>
              </a:rPr>
              <a:t>Is it compulsory?</a:t>
            </a:r>
          </a:p>
          <a:p>
            <a:r>
              <a:rPr lang="en-GB" sz="2400" dirty="0">
                <a:solidFill>
                  <a:srgbClr val="800000"/>
                </a:solidFill>
              </a:rPr>
              <a:t>A: The UN Committee on the Rights of the Child has emphasised that states must “ensure that children have the ability to acquire the knowledge and skills to protect themselves and others as they begin to express their sexuality.”</a:t>
            </a:r>
            <a:br>
              <a:rPr lang="en-GB" sz="2400" dirty="0">
                <a:solidFill>
                  <a:srgbClr val="800000"/>
                </a:solidFill>
              </a:rPr>
            </a:br>
            <a:br>
              <a:rPr lang="en-GB" sz="2400" dirty="0">
                <a:solidFill>
                  <a:srgbClr val="800000"/>
                </a:solidFill>
              </a:rPr>
            </a:br>
            <a:r>
              <a:rPr lang="en-GB" sz="2400" dirty="0">
                <a:solidFill>
                  <a:srgbClr val="800000"/>
                </a:solidFill>
              </a:rPr>
              <a:t>“In the instance of a parent wishing to withdraw a school aged child from sexual health education lessons, schools must remind parents of the child’s right to an education and to participate, bearing in mind their age and maturity. Where, after due consideration…the parent or carer decides to withdraw a school aged child from sexual health education lessons, arrangements should be made for the child to have alternative positive educational provision, which meets the Health and Wellbeing outcomes.” </a:t>
            </a:r>
            <a:br>
              <a:rPr lang="en-GB" sz="3200" dirty="0">
                <a:solidFill>
                  <a:srgbClr val="800000"/>
                </a:solidFill>
              </a:rPr>
            </a:br>
            <a:r>
              <a:rPr lang="en-GB" sz="2400" i="1" dirty="0">
                <a:solidFill>
                  <a:srgbClr val="800000"/>
                </a:solidFill>
              </a:rPr>
              <a:t>Conduct of Relationships, Sexual Health and Parenthood Education in Schools; Scottish Government, 2014</a:t>
            </a:r>
            <a:endParaRPr lang="en-GB" sz="2400" dirty="0">
              <a:solidFill>
                <a:srgbClr val="800000"/>
              </a:solidFill>
            </a:endParaRPr>
          </a:p>
        </p:txBody>
      </p:sp>
      <p:pic>
        <p:nvPicPr>
          <p:cNvPr id="4" name="Picture 3">
            <a:extLst>
              <a:ext uri="{FF2B5EF4-FFF2-40B4-BE49-F238E27FC236}">
                <a16:creationId xmlns:a16="http://schemas.microsoft.com/office/drawing/2014/main" id="{E4C4A459-CC81-48A0-AC03-EE9401483D4B}"/>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10868672" y="113844"/>
            <a:ext cx="1209338" cy="1357147"/>
          </a:xfrm>
          <a:prstGeom prst="rect">
            <a:avLst/>
          </a:prstGeom>
        </p:spPr>
      </p:pic>
      <p:pic>
        <p:nvPicPr>
          <p:cNvPr id="3" name="Audio 2">
            <a:hlinkClick r:id="" action="ppaction://media"/>
            <a:extLst>
              <a:ext uri="{FF2B5EF4-FFF2-40B4-BE49-F238E27FC236}">
                <a16:creationId xmlns:a16="http://schemas.microsoft.com/office/drawing/2014/main" id="{53797E81-D0AF-4659-8AC5-8649771E27F2}"/>
              </a:ext>
            </a:extLst>
          </p:cNvPr>
          <p:cNvPicPr>
            <a:picLocks noChangeAspect="1"/>
          </p:cNvPicPr>
          <p:nvPr>
            <a:audioFile r:link="rId5"/>
            <p:extLst>
              <p:ext uri="{DAA4B4D4-6D71-4841-9C94-3DE7FCFB9230}">
                <p14:media xmlns:p14="http://schemas.microsoft.com/office/powerpoint/2010/main" r:embed="rId4"/>
              </p:ext>
            </p:extLst>
          </p:nvPr>
        </p:nvPicPr>
        <p:blipFill>
          <a:blip r:embed="rId7"/>
          <a:stretch>
            <a:fillRect/>
          </a:stretch>
        </p:blipFill>
        <p:spPr>
          <a:xfrm>
            <a:off x="11366500" y="6032500"/>
            <a:ext cx="609600" cy="609600"/>
          </a:xfrm>
          <a:prstGeom prst="rect">
            <a:avLst/>
          </a:prstGeom>
        </p:spPr>
      </p:pic>
    </p:spTree>
    <p:custDataLst>
      <p:tags r:id="rId1"/>
    </p:custDataLst>
    <p:extLst>
      <p:ext uri="{BB962C8B-B14F-4D97-AF65-F5344CB8AC3E}">
        <p14:creationId xmlns:p14="http://schemas.microsoft.com/office/powerpoint/2010/main" val="3066021485"/>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advTm="56478">
        <p15:prstTrans prst="curtains"/>
      </p:transition>
    </mc:Choice>
    <mc:Fallback xmlns="">
      <p:transition spd="slow" advTm="56478">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3"/>
                                        </p:tgtEl>
                                      </p:cBhvr>
                                    </p:cmd>
                                  </p:childTnLst>
                                </p:cTn>
                              </p:par>
                            </p:childTnLst>
                          </p:cTn>
                        </p:par>
                      </p:childTnLst>
                    </p:cTn>
                  </p:par>
                  <p:par>
                    <p:cTn id="7" fill="hold">
                      <p:stCondLst>
                        <p:cond delay="indefinite"/>
                      </p:stCondLst>
                      <p:childTnLst>
                        <p:par>
                          <p:cTn id="8" fill="hold">
                            <p:stCondLst>
                              <p:cond delay="0"/>
                            </p:stCondLst>
                            <p:childTnLst>
                              <p:par>
                                <p:cTn id="9" presetID="1" presetClass="mediacall" presetSubtype="0" fill="hold" nodeType="clickEffect">
                                  <p:stCondLst>
                                    <p:cond delay="0"/>
                                  </p:stCondLst>
                                  <p:childTnLst>
                                    <p:cmd type="call" cmd="playFrom(0.0)">
                                      <p:cBhvr>
                                        <p:cTn id="10" dur="5432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11" fill="hold" display="0">
                  <p:stCondLst>
                    <p:cond delay="indefinite"/>
                  </p:stCondLst>
                  <p:endCondLst>
                    <p:cond evt="onStopAudio" delay="0">
                      <p:tgtEl>
                        <p:sldTgt/>
                      </p:tgtEl>
                    </p:cond>
                  </p:endCondLst>
                </p:cTn>
                <p:tgtEl>
                  <p:spTgt spid="2"/>
                </p:tgtEl>
              </p:cMediaNode>
            </p:audio>
            <p:audio isNarration="1">
              <p:cMediaNode vol="80000" showWhenStopped="0">
                <p:cTn id="12" fill="hold" display="0">
                  <p:stCondLst>
                    <p:cond delay="indefinite"/>
                  </p:stCondLst>
                  <p:endCondLst>
                    <p:cond evt="onStopAudio" delay="0">
                      <p:tgtEl>
                        <p:sldTgt/>
                      </p:tgtEl>
                    </p:cond>
                  </p:endCondLst>
                </p:cTn>
                <p:tgtEl>
                  <p:spTgt spid="3"/>
                </p:tgtEl>
              </p:cMediaNode>
            </p:audio>
          </p:childTnLst>
        </p:cTn>
      </p:par>
    </p:tnLst>
  </p:timing>
  <p:extLst>
    <p:ext uri="{E180D4A7-C9FB-4DFB-919C-405C955672EB}">
      <p14:showEvtLst xmlns:p14="http://schemas.microsoft.com/office/powerpoint/2010/main">
        <p14:playEvt time="975" objId="2"/>
        <p14:stopEvt time="55386" objId="2"/>
      </p14:showEvtLst>
    </p:ext>
  </p:extLst>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Recorded Sound">
            <a:hlinkClick r:id="" action="ppaction://media"/>
            <a:extLst>
              <a:ext uri="{FF2B5EF4-FFF2-40B4-BE49-F238E27FC236}">
                <a16:creationId xmlns:a16="http://schemas.microsoft.com/office/drawing/2014/main" id="{73C74B08-D405-48E1-AABB-03FBF950A3BF}"/>
              </a:ext>
            </a:extLst>
          </p:cNvPr>
          <p:cNvPicPr>
            <a:picLocks noChangeAspect="1"/>
          </p:cNvPicPr>
          <p:nvPr>
            <a:audioFile r:link="rId3"/>
            <p:extLst>
              <p:ext uri="{DAA4B4D4-6D71-4841-9C94-3DE7FCFB9230}">
                <p14:media xmlns:p14="http://schemas.microsoft.com/office/powerpoint/2010/main" r:embed="rId2"/>
              </p:ext>
            </p:extLst>
          </p:nvPr>
        </p:nvPicPr>
        <p:blipFill>
          <a:blip r:embed="rId7"/>
          <a:stretch>
            <a:fillRect/>
          </a:stretch>
        </p:blipFill>
        <p:spPr>
          <a:xfrm>
            <a:off x="11155680" y="353087"/>
            <a:ext cx="609600" cy="609600"/>
          </a:xfrm>
          <a:prstGeom prst="rect">
            <a:avLst/>
          </a:prstGeom>
        </p:spPr>
      </p:pic>
      <p:sp>
        <p:nvSpPr>
          <p:cNvPr id="8" name="Rectangle 7">
            <a:extLst>
              <a:ext uri="{FF2B5EF4-FFF2-40B4-BE49-F238E27FC236}">
                <a16:creationId xmlns:a16="http://schemas.microsoft.com/office/drawing/2014/main" id="{62DC3770-E5B4-4170-B362-D791BF24E9BD}"/>
              </a:ext>
            </a:extLst>
          </p:cNvPr>
          <p:cNvSpPr/>
          <p:nvPr/>
        </p:nvSpPr>
        <p:spPr>
          <a:xfrm>
            <a:off x="128037" y="353087"/>
            <a:ext cx="11027643" cy="5386090"/>
          </a:xfrm>
          <a:prstGeom prst="rect">
            <a:avLst/>
          </a:prstGeom>
        </p:spPr>
        <p:txBody>
          <a:bodyPr wrap="square">
            <a:spAutoFit/>
          </a:bodyPr>
          <a:lstStyle/>
          <a:p>
            <a:r>
              <a:rPr lang="en-GB" sz="3200" b="1" dirty="0">
                <a:solidFill>
                  <a:srgbClr val="800000"/>
                </a:solidFill>
              </a:rPr>
              <a:t>FAQs</a:t>
            </a:r>
          </a:p>
          <a:p>
            <a:endParaRPr lang="en-GB" sz="3200" b="1" dirty="0">
              <a:solidFill>
                <a:srgbClr val="800000"/>
              </a:solidFill>
            </a:endParaRPr>
          </a:p>
          <a:p>
            <a:r>
              <a:rPr lang="en-GB" sz="2800">
                <a:solidFill>
                  <a:srgbClr val="800000"/>
                </a:solidFill>
              </a:rPr>
              <a:t>Q</a:t>
            </a:r>
            <a:r>
              <a:rPr lang="en-GB" sz="2800" dirty="0">
                <a:solidFill>
                  <a:srgbClr val="800000"/>
                </a:solidFill>
              </a:rPr>
              <a:t>: </a:t>
            </a:r>
            <a:r>
              <a:rPr lang="en-GB" sz="2800" i="1" dirty="0">
                <a:solidFill>
                  <a:srgbClr val="800000"/>
                </a:solidFill>
              </a:rPr>
              <a:t>Can I opt in and out of parts of the programme?</a:t>
            </a:r>
          </a:p>
          <a:p>
            <a:r>
              <a:rPr lang="en-GB" sz="2800" dirty="0">
                <a:solidFill>
                  <a:srgbClr val="800000"/>
                </a:solidFill>
              </a:rPr>
              <a:t>A: No. The programme is delivered in a way which makes this unmanageable. You either opt in or opt out of the whole programme. Be aware that there is continual discussion in all classrooms of aspects of RSHP e.g. positive friendships, people who help us.</a:t>
            </a:r>
          </a:p>
          <a:p>
            <a:endParaRPr lang="en-GB" sz="2800" dirty="0">
              <a:solidFill>
                <a:srgbClr val="800000"/>
              </a:solidFill>
            </a:endParaRPr>
          </a:p>
          <a:p>
            <a:r>
              <a:rPr lang="en-GB" sz="2800" dirty="0">
                <a:solidFill>
                  <a:srgbClr val="800000"/>
                </a:solidFill>
              </a:rPr>
              <a:t>Q: </a:t>
            </a:r>
            <a:r>
              <a:rPr lang="en-GB" sz="2800" i="1" dirty="0">
                <a:solidFill>
                  <a:srgbClr val="800000"/>
                </a:solidFill>
              </a:rPr>
              <a:t>Will my child hear about this from other children?</a:t>
            </a:r>
          </a:p>
          <a:p>
            <a:r>
              <a:rPr lang="en-GB" sz="2800" dirty="0">
                <a:solidFill>
                  <a:srgbClr val="800000"/>
                </a:solidFill>
              </a:rPr>
              <a:t>A: Yes. We always ask children to respect the wishes of families who have opted out and to treat this with understanding. Invariably, children ask questions of each other. </a:t>
            </a:r>
          </a:p>
        </p:txBody>
      </p:sp>
      <p:pic>
        <p:nvPicPr>
          <p:cNvPr id="4" name="Picture 3">
            <a:extLst>
              <a:ext uri="{FF2B5EF4-FFF2-40B4-BE49-F238E27FC236}">
                <a16:creationId xmlns:a16="http://schemas.microsoft.com/office/drawing/2014/main" id="{E4C4A459-CC81-48A0-AC03-EE9401483D4B}"/>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10868672" y="113844"/>
            <a:ext cx="1209338" cy="1357147"/>
          </a:xfrm>
          <a:prstGeom prst="rect">
            <a:avLst/>
          </a:prstGeom>
        </p:spPr>
      </p:pic>
      <p:pic>
        <p:nvPicPr>
          <p:cNvPr id="5" name="Audio 4">
            <a:hlinkClick r:id="" action="ppaction://media"/>
            <a:extLst>
              <a:ext uri="{FF2B5EF4-FFF2-40B4-BE49-F238E27FC236}">
                <a16:creationId xmlns:a16="http://schemas.microsoft.com/office/drawing/2014/main" id="{C20885F6-A916-4F2F-8D18-FAD1287502D1}"/>
              </a:ext>
            </a:extLst>
          </p:cNvPr>
          <p:cNvPicPr>
            <a:picLocks noChangeAspect="1"/>
          </p:cNvPicPr>
          <p:nvPr>
            <a:audioFile r:link="rId5"/>
            <p:extLst>
              <p:ext uri="{DAA4B4D4-6D71-4841-9C94-3DE7FCFB9230}">
                <p14:media xmlns:p14="http://schemas.microsoft.com/office/powerpoint/2010/main" r:embed="rId4"/>
              </p:ext>
            </p:extLst>
          </p:nvPr>
        </p:nvPicPr>
        <p:blipFill>
          <a:blip r:embed="rId7"/>
          <a:stretch>
            <a:fillRect/>
          </a:stretch>
        </p:blipFill>
        <p:spPr>
          <a:xfrm>
            <a:off x="11366500" y="6032500"/>
            <a:ext cx="609600" cy="609600"/>
          </a:xfrm>
          <a:prstGeom prst="rect">
            <a:avLst/>
          </a:prstGeom>
        </p:spPr>
      </p:pic>
    </p:spTree>
    <p:custDataLst>
      <p:tags r:id="rId1"/>
    </p:custDataLst>
    <p:extLst>
      <p:ext uri="{BB962C8B-B14F-4D97-AF65-F5344CB8AC3E}">
        <p14:creationId xmlns:p14="http://schemas.microsoft.com/office/powerpoint/2010/main" val="2424181355"/>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advTm="37539">
        <p15:prstTrans prst="curtains"/>
      </p:transition>
    </mc:Choice>
    <mc:Fallback xmlns="">
      <p:transition spd="slow" advTm="37539">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5"/>
                                        </p:tgtEl>
                                      </p:cBhvr>
                                    </p:cmd>
                                  </p:childTnLst>
                                </p:cTn>
                              </p:par>
                            </p:childTnLst>
                          </p:cTn>
                        </p:par>
                      </p:childTnLst>
                    </p:cTn>
                  </p:par>
                  <p:par>
                    <p:cTn id="7" fill="hold">
                      <p:stCondLst>
                        <p:cond delay="indefinite"/>
                      </p:stCondLst>
                      <p:childTnLst>
                        <p:par>
                          <p:cTn id="8" fill="hold">
                            <p:stCondLst>
                              <p:cond delay="0"/>
                            </p:stCondLst>
                            <p:childTnLst>
                              <p:par>
                                <p:cTn id="9" presetID="1" presetClass="mediacall" presetSubtype="0" fill="hold" nodeType="clickEffect">
                                  <p:stCondLst>
                                    <p:cond delay="0"/>
                                  </p:stCondLst>
                                  <p:childTnLst>
                                    <p:cmd type="call" cmd="playFrom(0.0)">
                                      <p:cBhvr>
                                        <p:cTn id="10" dur="36163"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11" fill="hold" display="0">
                  <p:stCondLst>
                    <p:cond delay="indefinite"/>
                  </p:stCondLst>
                  <p:endCondLst>
                    <p:cond evt="onStopAudio" delay="0">
                      <p:tgtEl>
                        <p:sldTgt/>
                      </p:tgtEl>
                    </p:cond>
                  </p:endCondLst>
                </p:cTn>
                <p:tgtEl>
                  <p:spTgt spid="3"/>
                </p:tgtEl>
              </p:cMediaNode>
            </p:audio>
            <p:audio isNarration="1">
              <p:cMediaNode vol="80000" showWhenStopped="0">
                <p:cTn id="12" fill="hold" display="0">
                  <p:stCondLst>
                    <p:cond delay="indefinite"/>
                  </p:stCondLst>
                  <p:endCondLst>
                    <p:cond evt="onStopAudio" delay="0">
                      <p:tgtEl>
                        <p:sldTgt/>
                      </p:tgtEl>
                    </p:cond>
                  </p:endCondLst>
                </p:cTn>
                <p:tgtEl>
                  <p:spTgt spid="5"/>
                </p:tgtEl>
              </p:cMediaNode>
            </p:audio>
          </p:childTnLst>
        </p:cTn>
      </p:par>
    </p:tnLst>
  </p:timing>
  <p:extLst>
    <p:ext uri="{E180D4A7-C9FB-4DFB-919C-405C955672EB}">
      <p14:showEvtLst xmlns:p14="http://schemas.microsoft.com/office/powerpoint/2010/main">
        <p14:playEvt time="1212" objId="3"/>
        <p14:stopEvt time="37473" objId="3"/>
      </p14:showEvtLst>
    </p:ext>
  </p:extLst>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Recorded Sound">
            <a:hlinkClick r:id="" action="ppaction://media"/>
            <a:extLst>
              <a:ext uri="{FF2B5EF4-FFF2-40B4-BE49-F238E27FC236}">
                <a16:creationId xmlns:a16="http://schemas.microsoft.com/office/drawing/2014/main" id="{2062BD27-9A05-43A9-BC36-0F298FCE879F}"/>
              </a:ext>
            </a:extLst>
          </p:cNvPr>
          <p:cNvPicPr>
            <a:picLocks noChangeAspect="1"/>
          </p:cNvPicPr>
          <p:nvPr>
            <a:audioFile r:link="rId3"/>
            <p:extLst>
              <p:ext uri="{DAA4B4D4-6D71-4841-9C94-3DE7FCFB9230}">
                <p14:media xmlns:p14="http://schemas.microsoft.com/office/powerpoint/2010/main" r:embed="rId2"/>
              </p:ext>
            </p:extLst>
          </p:nvPr>
        </p:nvPicPr>
        <p:blipFill>
          <a:blip r:embed="rId7"/>
          <a:stretch>
            <a:fillRect/>
          </a:stretch>
        </p:blipFill>
        <p:spPr>
          <a:xfrm>
            <a:off x="11168541" y="363915"/>
            <a:ext cx="609600" cy="609600"/>
          </a:xfrm>
          <a:prstGeom prst="rect">
            <a:avLst/>
          </a:prstGeom>
        </p:spPr>
      </p:pic>
      <p:sp>
        <p:nvSpPr>
          <p:cNvPr id="8" name="Rectangle 7">
            <a:extLst>
              <a:ext uri="{FF2B5EF4-FFF2-40B4-BE49-F238E27FC236}">
                <a16:creationId xmlns:a16="http://schemas.microsoft.com/office/drawing/2014/main" id="{62DC3770-E5B4-4170-B362-D791BF24E9BD}"/>
              </a:ext>
            </a:extLst>
          </p:cNvPr>
          <p:cNvSpPr/>
          <p:nvPr/>
        </p:nvSpPr>
        <p:spPr>
          <a:xfrm>
            <a:off x="60960" y="363915"/>
            <a:ext cx="11027643" cy="5386090"/>
          </a:xfrm>
          <a:prstGeom prst="rect">
            <a:avLst/>
          </a:prstGeom>
        </p:spPr>
        <p:txBody>
          <a:bodyPr wrap="square">
            <a:spAutoFit/>
          </a:bodyPr>
          <a:lstStyle/>
          <a:p>
            <a:r>
              <a:rPr lang="en-GB" sz="3200" b="1" dirty="0">
                <a:solidFill>
                  <a:srgbClr val="800000"/>
                </a:solidFill>
              </a:rPr>
              <a:t>FAQs</a:t>
            </a:r>
          </a:p>
          <a:p>
            <a:endParaRPr lang="en-GB" sz="3200" b="1" dirty="0">
              <a:solidFill>
                <a:srgbClr val="800000"/>
              </a:solidFill>
            </a:endParaRPr>
          </a:p>
          <a:p>
            <a:r>
              <a:rPr lang="en-GB" sz="2800" dirty="0">
                <a:solidFill>
                  <a:srgbClr val="800000"/>
                </a:solidFill>
              </a:rPr>
              <a:t>Q: </a:t>
            </a:r>
            <a:r>
              <a:rPr lang="en-GB" sz="2800" i="1" dirty="0">
                <a:solidFill>
                  <a:srgbClr val="800000"/>
                </a:solidFill>
              </a:rPr>
              <a:t>What happens if my child is upset or anxious? </a:t>
            </a:r>
          </a:p>
          <a:p>
            <a:r>
              <a:rPr lang="en-GB" sz="2800" dirty="0">
                <a:solidFill>
                  <a:srgbClr val="800000"/>
                </a:solidFill>
              </a:rPr>
              <a:t>A: We are trained to manage children’s anxiety in a supportive way. We would let you know so that you could also support at home. </a:t>
            </a:r>
          </a:p>
          <a:p>
            <a:endParaRPr lang="en-GB" sz="2800" dirty="0">
              <a:solidFill>
                <a:srgbClr val="800000"/>
              </a:solidFill>
            </a:endParaRPr>
          </a:p>
          <a:p>
            <a:r>
              <a:rPr lang="en-GB" sz="2800" dirty="0">
                <a:solidFill>
                  <a:srgbClr val="800000"/>
                </a:solidFill>
              </a:rPr>
              <a:t>Q: </a:t>
            </a:r>
            <a:r>
              <a:rPr lang="en-GB" sz="2800" i="1" dirty="0">
                <a:solidFill>
                  <a:srgbClr val="800000"/>
                </a:solidFill>
              </a:rPr>
              <a:t>What if I am worried as a parent about the impact on my child or about sensitive family information such as adoption, assisted conception etc?</a:t>
            </a:r>
          </a:p>
          <a:p>
            <a:r>
              <a:rPr lang="en-GB" sz="2800" dirty="0">
                <a:solidFill>
                  <a:srgbClr val="800000"/>
                </a:solidFill>
              </a:rPr>
              <a:t>A: If you feel comfortable, please let us know about any issues that you feel might arise. We will always treat this information confidentially and will not share information without your prior permission except for reasons of child protection.  </a:t>
            </a:r>
          </a:p>
        </p:txBody>
      </p:sp>
      <p:pic>
        <p:nvPicPr>
          <p:cNvPr id="4" name="Picture 3">
            <a:extLst>
              <a:ext uri="{FF2B5EF4-FFF2-40B4-BE49-F238E27FC236}">
                <a16:creationId xmlns:a16="http://schemas.microsoft.com/office/drawing/2014/main" id="{40733664-2E2B-46D5-A4E5-481409699BFF}"/>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10868672" y="113844"/>
            <a:ext cx="1209338" cy="1357147"/>
          </a:xfrm>
          <a:prstGeom prst="rect">
            <a:avLst/>
          </a:prstGeom>
        </p:spPr>
      </p:pic>
      <p:pic>
        <p:nvPicPr>
          <p:cNvPr id="3" name="Audio 2">
            <a:hlinkClick r:id="" action="ppaction://media"/>
            <a:extLst>
              <a:ext uri="{FF2B5EF4-FFF2-40B4-BE49-F238E27FC236}">
                <a16:creationId xmlns:a16="http://schemas.microsoft.com/office/drawing/2014/main" id="{9AE3096F-9253-4154-B5E8-71E88BD6B82D}"/>
              </a:ext>
            </a:extLst>
          </p:cNvPr>
          <p:cNvPicPr>
            <a:picLocks noChangeAspect="1"/>
          </p:cNvPicPr>
          <p:nvPr>
            <a:audioFile r:link="rId5"/>
            <p:extLst>
              <p:ext uri="{DAA4B4D4-6D71-4841-9C94-3DE7FCFB9230}">
                <p14:media xmlns:p14="http://schemas.microsoft.com/office/powerpoint/2010/main" r:embed="rId4"/>
              </p:ext>
            </p:extLst>
          </p:nvPr>
        </p:nvPicPr>
        <p:blipFill>
          <a:blip r:embed="rId7"/>
          <a:stretch>
            <a:fillRect/>
          </a:stretch>
        </p:blipFill>
        <p:spPr>
          <a:xfrm>
            <a:off x="11366500" y="6032500"/>
            <a:ext cx="609600" cy="609600"/>
          </a:xfrm>
          <a:prstGeom prst="rect">
            <a:avLst/>
          </a:prstGeom>
        </p:spPr>
      </p:pic>
    </p:spTree>
    <p:custDataLst>
      <p:tags r:id="rId1"/>
    </p:custDataLst>
    <p:extLst>
      <p:ext uri="{BB962C8B-B14F-4D97-AF65-F5344CB8AC3E}">
        <p14:creationId xmlns:p14="http://schemas.microsoft.com/office/powerpoint/2010/main" val="3028467224"/>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advTm="39162">
        <p15:prstTrans prst="curtains"/>
      </p:transition>
    </mc:Choice>
    <mc:Fallback xmlns="">
      <p:transition spd="slow" advTm="39162">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3"/>
                                        </p:tgtEl>
                                      </p:cBhvr>
                                    </p:cmd>
                                  </p:childTnLst>
                                </p:cTn>
                              </p:par>
                            </p:childTnLst>
                          </p:cTn>
                        </p:par>
                      </p:childTnLst>
                    </p:cTn>
                  </p:par>
                  <p:par>
                    <p:cTn id="7" fill="hold">
                      <p:stCondLst>
                        <p:cond delay="indefinite"/>
                      </p:stCondLst>
                      <p:childTnLst>
                        <p:par>
                          <p:cTn id="8" fill="hold">
                            <p:stCondLst>
                              <p:cond delay="0"/>
                            </p:stCondLst>
                            <p:childTnLst>
                              <p:par>
                                <p:cTn id="9" presetID="1" presetClass="mediacall" presetSubtype="0" fill="hold" nodeType="clickEffect">
                                  <p:stCondLst>
                                    <p:cond delay="0"/>
                                  </p:stCondLst>
                                  <p:childTnLst>
                                    <p:cmd type="call" cmd="playFrom(0.0)">
                                      <p:cBhvr>
                                        <p:cTn id="10" dur="36952"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11" fill="hold" display="0">
                  <p:stCondLst>
                    <p:cond delay="indefinite"/>
                  </p:stCondLst>
                  <p:endCondLst>
                    <p:cond evt="onStopAudio" delay="0">
                      <p:tgtEl>
                        <p:sldTgt/>
                      </p:tgtEl>
                    </p:cond>
                  </p:endCondLst>
                </p:cTn>
                <p:tgtEl>
                  <p:spTgt spid="2"/>
                </p:tgtEl>
              </p:cMediaNode>
            </p:audio>
            <p:audio isNarration="1">
              <p:cMediaNode vol="80000" showWhenStopped="0">
                <p:cTn id="12" fill="hold" display="0">
                  <p:stCondLst>
                    <p:cond delay="indefinite"/>
                  </p:stCondLst>
                  <p:endCondLst>
                    <p:cond evt="onStopAudio" delay="0">
                      <p:tgtEl>
                        <p:sldTgt/>
                      </p:tgtEl>
                    </p:cond>
                  </p:endCondLst>
                </p:cTn>
                <p:tgtEl>
                  <p:spTgt spid="3"/>
                </p:tgtEl>
              </p:cMediaNode>
            </p:audio>
          </p:childTnLst>
        </p:cTn>
      </p:par>
    </p:tnLst>
  </p:timing>
  <p:extLst>
    <p:ext uri="{E180D4A7-C9FB-4DFB-919C-405C955672EB}">
      <p14:showEvtLst xmlns:p14="http://schemas.microsoft.com/office/powerpoint/2010/main">
        <p14:playEvt time="889" objId="2"/>
        <p14:stopEvt time="37905" objId="2"/>
      </p14:showEvtLst>
    </p:ext>
  </p:extLst>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Recorded Sound">
            <a:hlinkClick r:id="" action="ppaction://media"/>
            <a:extLst>
              <a:ext uri="{FF2B5EF4-FFF2-40B4-BE49-F238E27FC236}">
                <a16:creationId xmlns:a16="http://schemas.microsoft.com/office/drawing/2014/main" id="{06585398-618A-43AE-9F76-269DE45FBE98}"/>
              </a:ext>
            </a:extLst>
          </p:cNvPr>
          <p:cNvPicPr>
            <a:picLocks noChangeAspect="1"/>
          </p:cNvPicPr>
          <p:nvPr>
            <a:audioFile r:link="rId3"/>
            <p:extLst>
              <p:ext uri="{DAA4B4D4-6D71-4841-9C94-3DE7FCFB9230}">
                <p14:media xmlns:p14="http://schemas.microsoft.com/office/powerpoint/2010/main" r:embed="rId2"/>
              </p:ext>
            </p:extLst>
          </p:nvPr>
        </p:nvPicPr>
        <p:blipFill>
          <a:blip r:embed="rId7"/>
          <a:stretch>
            <a:fillRect/>
          </a:stretch>
        </p:blipFill>
        <p:spPr>
          <a:xfrm>
            <a:off x="11168541" y="327992"/>
            <a:ext cx="609600" cy="609600"/>
          </a:xfrm>
          <a:prstGeom prst="rect">
            <a:avLst/>
          </a:prstGeom>
        </p:spPr>
      </p:pic>
      <p:sp>
        <p:nvSpPr>
          <p:cNvPr id="8" name="Rectangle 7">
            <a:extLst>
              <a:ext uri="{FF2B5EF4-FFF2-40B4-BE49-F238E27FC236}">
                <a16:creationId xmlns:a16="http://schemas.microsoft.com/office/drawing/2014/main" id="{62DC3770-E5B4-4170-B362-D791BF24E9BD}"/>
              </a:ext>
            </a:extLst>
          </p:cNvPr>
          <p:cNvSpPr/>
          <p:nvPr/>
        </p:nvSpPr>
        <p:spPr>
          <a:xfrm>
            <a:off x="1050367" y="2643289"/>
            <a:ext cx="11027643" cy="584775"/>
          </a:xfrm>
          <a:prstGeom prst="rect">
            <a:avLst/>
          </a:prstGeom>
        </p:spPr>
        <p:txBody>
          <a:bodyPr wrap="square">
            <a:spAutoFit/>
          </a:bodyPr>
          <a:lstStyle/>
          <a:p>
            <a:r>
              <a:rPr lang="en-GB" sz="3200" b="1" dirty="0">
                <a:solidFill>
                  <a:srgbClr val="800000"/>
                </a:solidFill>
              </a:rPr>
              <a:t>Thank you for taking the time to find out more about RSHP.</a:t>
            </a:r>
          </a:p>
        </p:txBody>
      </p:sp>
      <p:pic>
        <p:nvPicPr>
          <p:cNvPr id="4" name="Picture 3">
            <a:extLst>
              <a:ext uri="{FF2B5EF4-FFF2-40B4-BE49-F238E27FC236}">
                <a16:creationId xmlns:a16="http://schemas.microsoft.com/office/drawing/2014/main" id="{40733664-2E2B-46D5-A4E5-481409699BFF}"/>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10868672" y="113844"/>
            <a:ext cx="1209338" cy="1357147"/>
          </a:xfrm>
          <a:prstGeom prst="rect">
            <a:avLst/>
          </a:prstGeom>
        </p:spPr>
      </p:pic>
      <p:pic>
        <p:nvPicPr>
          <p:cNvPr id="5" name="Audio 4">
            <a:hlinkClick r:id="" action="ppaction://media"/>
            <a:extLst>
              <a:ext uri="{FF2B5EF4-FFF2-40B4-BE49-F238E27FC236}">
                <a16:creationId xmlns:a16="http://schemas.microsoft.com/office/drawing/2014/main" id="{200FD4F8-12F1-4FF6-9027-02924F125A3D}"/>
              </a:ext>
            </a:extLst>
          </p:cNvPr>
          <p:cNvPicPr>
            <a:picLocks noChangeAspect="1"/>
          </p:cNvPicPr>
          <p:nvPr>
            <a:audioFile r:link="rId5"/>
            <p:extLst>
              <p:ext uri="{DAA4B4D4-6D71-4841-9C94-3DE7FCFB9230}">
                <p14:media xmlns:p14="http://schemas.microsoft.com/office/powerpoint/2010/main" r:embed="rId4"/>
              </p:ext>
            </p:extLst>
          </p:nvPr>
        </p:nvPicPr>
        <p:blipFill>
          <a:blip r:embed="rId7"/>
          <a:stretch>
            <a:fillRect/>
          </a:stretch>
        </p:blipFill>
        <p:spPr>
          <a:xfrm>
            <a:off x="11366500" y="6032500"/>
            <a:ext cx="609600" cy="609600"/>
          </a:xfrm>
          <a:prstGeom prst="rect">
            <a:avLst/>
          </a:prstGeom>
        </p:spPr>
      </p:pic>
    </p:spTree>
    <p:custDataLst>
      <p:tags r:id="rId1"/>
    </p:custDataLst>
    <p:extLst>
      <p:ext uri="{BB962C8B-B14F-4D97-AF65-F5344CB8AC3E}">
        <p14:creationId xmlns:p14="http://schemas.microsoft.com/office/powerpoint/2010/main" val="890968524"/>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advTm="13097">
        <p15:prstTrans prst="curtains"/>
      </p:transition>
    </mc:Choice>
    <mc:Fallback xmlns="">
      <p:transition spd="slow" advTm="13097">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5"/>
                                        </p:tgtEl>
                                      </p:cBhvr>
                                    </p:cmd>
                                  </p:childTnLst>
                                </p:cTn>
                              </p:par>
                            </p:childTnLst>
                          </p:cTn>
                        </p:par>
                      </p:childTnLst>
                    </p:cTn>
                  </p:par>
                  <p:par>
                    <p:cTn id="7" fill="hold">
                      <p:stCondLst>
                        <p:cond delay="indefinite"/>
                      </p:stCondLst>
                      <p:childTnLst>
                        <p:par>
                          <p:cTn id="8" fill="hold">
                            <p:stCondLst>
                              <p:cond delay="0"/>
                            </p:stCondLst>
                            <p:childTnLst>
                              <p:par>
                                <p:cTn id="9" presetID="1" presetClass="mediacall" presetSubtype="0" fill="hold" nodeType="clickEffect">
                                  <p:stCondLst>
                                    <p:cond delay="0"/>
                                  </p:stCondLst>
                                  <p:childTnLst>
                                    <p:cmd type="call" cmd="playFrom(0.0)">
                                      <p:cBhvr>
                                        <p:cTn id="10" dur="10366"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11" fill="hold" display="0">
                  <p:stCondLst>
                    <p:cond delay="indefinite"/>
                  </p:stCondLst>
                  <p:endCondLst>
                    <p:cond evt="onStopAudio" delay="0">
                      <p:tgtEl>
                        <p:sldTgt/>
                      </p:tgtEl>
                    </p:cond>
                  </p:endCondLst>
                </p:cTn>
                <p:tgtEl>
                  <p:spTgt spid="3"/>
                </p:tgtEl>
              </p:cMediaNode>
            </p:audio>
            <p:audio isNarration="1">
              <p:cMediaNode vol="80000" showWhenStopped="0">
                <p:cTn id="12" fill="hold" display="0">
                  <p:stCondLst>
                    <p:cond delay="indefinite"/>
                  </p:stCondLst>
                  <p:endCondLst>
                    <p:cond evt="onStopAudio" delay="0">
                      <p:tgtEl>
                        <p:sldTgt/>
                      </p:tgtEl>
                    </p:cond>
                  </p:endCondLst>
                </p:cTn>
                <p:tgtEl>
                  <p:spTgt spid="5"/>
                </p:tgtEl>
              </p:cMediaNode>
            </p:audio>
          </p:childTnLst>
        </p:cTn>
      </p:par>
    </p:tnLst>
  </p:timing>
  <p:extLst>
    <p:ext uri="{E180D4A7-C9FB-4DFB-919C-405C955672EB}">
      <p14:showEvtLst xmlns:p14="http://schemas.microsoft.com/office/powerpoint/2010/main">
        <p14:playEvt time="490" objId="3"/>
        <p14:stopEvt time="10938" objId="3"/>
      </p14:showEvtLst>
    </p:ext>
  </p:extLst>
</p:sld>
</file>

<file path=ppt/tags/tag1.xml><?xml version="1.0" encoding="utf-8"?>
<p:tagLst xmlns:a="http://schemas.openxmlformats.org/drawingml/2006/main" xmlns:r="http://schemas.openxmlformats.org/officeDocument/2006/relationships" xmlns:p="http://schemas.openxmlformats.org/presentationml/2006/main">
  <p:tag name="TIMING" val="|2.4"/>
</p:tagLst>
</file>

<file path=ppt/tags/tag2.xml><?xml version="1.0" encoding="utf-8"?>
<p:tagLst xmlns:a="http://schemas.openxmlformats.org/drawingml/2006/main" xmlns:r="http://schemas.openxmlformats.org/officeDocument/2006/relationships" xmlns:p="http://schemas.openxmlformats.org/presentationml/2006/main">
  <p:tag name="TIMING" val="|2.2"/>
</p:tagLst>
</file>

<file path=ppt/tags/tag3.xml><?xml version="1.0" encoding="utf-8"?>
<p:tagLst xmlns:a="http://schemas.openxmlformats.org/drawingml/2006/main" xmlns:r="http://schemas.openxmlformats.org/officeDocument/2006/relationships" xmlns:p="http://schemas.openxmlformats.org/presentationml/2006/main">
  <p:tag name="TIMING" val="|1.5"/>
</p:tagLst>
</file>

<file path=ppt/tags/tag4.xml><?xml version="1.0" encoding="utf-8"?>
<p:tagLst xmlns:a="http://schemas.openxmlformats.org/drawingml/2006/main" xmlns:r="http://schemas.openxmlformats.org/officeDocument/2006/relationships" xmlns:p="http://schemas.openxmlformats.org/presentationml/2006/main">
  <p:tag name="TIMING" val="|1.2"/>
</p:tagLst>
</file>

<file path=ppt/tags/tag5.xml><?xml version="1.0" encoding="utf-8"?>
<p:tagLst xmlns:a="http://schemas.openxmlformats.org/drawingml/2006/main" xmlns:r="http://schemas.openxmlformats.org/officeDocument/2006/relationships" xmlns:p="http://schemas.openxmlformats.org/presentationml/2006/main">
  <p:tag name="TIMING" val="|0.7"/>
</p:tagLst>
</file>

<file path=ppt/tags/tag6.xml><?xml version="1.0" encoding="utf-8"?>
<p:tagLst xmlns:a="http://schemas.openxmlformats.org/drawingml/2006/main" xmlns:r="http://schemas.openxmlformats.org/officeDocument/2006/relationships" xmlns:p="http://schemas.openxmlformats.org/presentationml/2006/main">
  <p:tag name="TIMING" val="|1.5"/>
</p:tagLst>
</file>

<file path=ppt/tags/tag7.xml><?xml version="1.0" encoding="utf-8"?>
<p:tagLst xmlns:a="http://schemas.openxmlformats.org/drawingml/2006/main" xmlns:r="http://schemas.openxmlformats.org/officeDocument/2006/relationships" xmlns:p="http://schemas.openxmlformats.org/presentationml/2006/main">
  <p:tag name="TIMING" val="|1.1"/>
</p:tagLst>
</file>

<file path=ppt/tags/tag8.xml><?xml version="1.0" encoding="utf-8"?>
<p:tagLst xmlns:a="http://schemas.openxmlformats.org/drawingml/2006/main" xmlns:r="http://schemas.openxmlformats.org/officeDocument/2006/relationships" xmlns:p="http://schemas.openxmlformats.org/presentationml/2006/main">
  <p:tag name="TIMING" val="|1.4"/>
</p:tagLst>
</file>

<file path=ppt/tags/tag9.xml><?xml version="1.0" encoding="utf-8"?>
<p:tagLst xmlns:a="http://schemas.openxmlformats.org/drawingml/2006/main" xmlns:r="http://schemas.openxmlformats.org/officeDocument/2006/relationships" xmlns:p="http://schemas.openxmlformats.org/presentationml/2006/main">
  <p:tag name="TIMING" val="|1"/>
</p:tagLst>
</file>

<file path=ppt/tags/tag10.xml><?xml version="1.0" encoding="utf-8"?>
<p:tagLst xmlns:a="http://schemas.openxmlformats.org/drawingml/2006/main" xmlns:r="http://schemas.openxmlformats.org/officeDocument/2006/relationships" xmlns:p="http://schemas.openxmlformats.org/presentationml/2006/main">
  <p:tag name="TIMING" val="|0.7"/>
</p:tagLst>
</file>

<file path=ppt/tags/tag11.xml><?xml version="1.0" encoding="utf-8"?>
<p:tagLst xmlns:a="http://schemas.openxmlformats.org/drawingml/2006/main" xmlns:r="http://schemas.openxmlformats.org/officeDocument/2006/relationships" xmlns:p="http://schemas.openxmlformats.org/presentationml/2006/main">
  <p:tag name="TIMING" val="|1.2"/>
</p:tagLst>
</file>

<file path=ppt/tags/tag12.xml><?xml version="1.0" encoding="utf-8"?>
<p:tagLst xmlns:a="http://schemas.openxmlformats.org/drawingml/2006/main" xmlns:r="http://schemas.openxmlformats.org/officeDocument/2006/relationships" xmlns:p="http://schemas.openxmlformats.org/presentationml/2006/main">
  <p:tag name="TIMING" val="|0.8"/>
</p:tagLst>
</file>

<file path=ppt/tags/tag13.xml><?xml version="1.0" encoding="utf-8"?>
<p:tagLst xmlns:a="http://schemas.openxmlformats.org/drawingml/2006/main" xmlns:r="http://schemas.openxmlformats.org/officeDocument/2006/relationships" xmlns:p="http://schemas.openxmlformats.org/presentationml/2006/main">
  <p:tag name="TIMING" val="|0.5"/>
</p:tagLst>
</file>

<file path=ppt/tags/tag14.xml><?xml version="1.0" encoding="utf-8"?>
<p:tagLst xmlns:a="http://schemas.openxmlformats.org/drawingml/2006/main" xmlns:r="http://schemas.openxmlformats.org/officeDocument/2006/relationships" xmlns:p="http://schemas.openxmlformats.org/presentationml/2006/main">
  <p:tag name="TIMING" val="|1.5"/>
</p:tagLst>
</file>

<file path=ppt/tags/tag15.xml><?xml version="1.0" encoding="utf-8"?>
<p:tagLst xmlns:a="http://schemas.openxmlformats.org/drawingml/2006/main" xmlns:r="http://schemas.openxmlformats.org/officeDocument/2006/relationships" xmlns:p="http://schemas.openxmlformats.org/presentationml/2006/main">
  <p:tag name="TIMING" val="|1.4"/>
</p:tagLst>
</file>

<file path=ppt/tags/tag16.xml><?xml version="1.0" encoding="utf-8"?>
<p:tagLst xmlns:a="http://schemas.openxmlformats.org/drawingml/2006/main" xmlns:r="http://schemas.openxmlformats.org/officeDocument/2006/relationships" xmlns:p="http://schemas.openxmlformats.org/presentationml/2006/main">
  <p:tag name="TIMING" val="|1"/>
</p:tagLst>
</file>

<file path=ppt/tags/tag17.xml><?xml version="1.0" encoding="utf-8"?>
<p:tagLst xmlns:a="http://schemas.openxmlformats.org/drawingml/2006/main" xmlns:r="http://schemas.openxmlformats.org/officeDocument/2006/relationships" xmlns:p="http://schemas.openxmlformats.org/presentationml/2006/main">
  <p:tag name="TIMING" val="|1.1"/>
</p:tagLst>
</file>

<file path=ppt/tags/tag18.xml><?xml version="1.0" encoding="utf-8"?>
<p:tagLst xmlns:a="http://schemas.openxmlformats.org/drawingml/2006/main" xmlns:r="http://schemas.openxmlformats.org/officeDocument/2006/relationships" xmlns:p="http://schemas.openxmlformats.org/presentationml/2006/main">
  <p:tag name="TIMING" val="|1.9"/>
</p:tagLst>
</file>

<file path=ppt/tags/tag19.xml><?xml version="1.0" encoding="utf-8"?>
<p:tagLst xmlns:a="http://schemas.openxmlformats.org/drawingml/2006/main" xmlns:r="http://schemas.openxmlformats.org/officeDocument/2006/relationships" xmlns:p="http://schemas.openxmlformats.org/presentationml/2006/main">
  <p:tag name="TIMING" val="|2.5"/>
</p:tagLst>
</file>

<file path=ppt/tags/tag20.xml><?xml version="1.0" encoding="utf-8"?>
<p:tagLst xmlns:a="http://schemas.openxmlformats.org/drawingml/2006/main" xmlns:r="http://schemas.openxmlformats.org/officeDocument/2006/relationships" xmlns:p="http://schemas.openxmlformats.org/presentationml/2006/main">
  <p:tag name="TIMING" val="|1.9"/>
</p:tagLst>
</file>

<file path=ppt/tags/tag21.xml><?xml version="1.0" encoding="utf-8"?>
<p:tagLst xmlns:a="http://schemas.openxmlformats.org/drawingml/2006/main" xmlns:r="http://schemas.openxmlformats.org/officeDocument/2006/relationships" xmlns:p="http://schemas.openxmlformats.org/presentationml/2006/main">
  <p:tag name="TIMING" val="|1.7"/>
</p:tagLst>
</file>

<file path=ppt/tags/tag22.xml><?xml version="1.0" encoding="utf-8"?>
<p:tagLst xmlns:a="http://schemas.openxmlformats.org/drawingml/2006/main" xmlns:r="http://schemas.openxmlformats.org/officeDocument/2006/relationships" xmlns:p="http://schemas.openxmlformats.org/presentationml/2006/main">
  <p:tag name="TIMING" val="|1.9"/>
</p:tagLst>
</file>

<file path=ppt/tags/tag23.xml><?xml version="1.0" encoding="utf-8"?>
<p:tagLst xmlns:a="http://schemas.openxmlformats.org/drawingml/2006/main" xmlns:r="http://schemas.openxmlformats.org/officeDocument/2006/relationships" xmlns:p="http://schemas.openxmlformats.org/presentationml/2006/main">
  <p:tag name="TIMING" val="|1.4"/>
</p:tagLst>
</file>

<file path=ppt/tags/tag24.xml><?xml version="1.0" encoding="utf-8"?>
<p:tagLst xmlns:a="http://schemas.openxmlformats.org/drawingml/2006/main" xmlns:r="http://schemas.openxmlformats.org/officeDocument/2006/relationships" xmlns:p="http://schemas.openxmlformats.org/presentationml/2006/main">
  <p:tag name="TIMING" val="|1.7"/>
</p:tagLst>
</file>

<file path=ppt/tags/tag25.xml><?xml version="1.0" encoding="utf-8"?>
<p:tagLst xmlns:a="http://schemas.openxmlformats.org/drawingml/2006/main" xmlns:r="http://schemas.openxmlformats.org/officeDocument/2006/relationships" xmlns:p="http://schemas.openxmlformats.org/presentationml/2006/main">
  <p:tag name="TIMING" val="|1.6"/>
</p:tagLst>
</file>

<file path=ppt/tags/tag26.xml><?xml version="1.0" encoding="utf-8"?>
<p:tagLst xmlns:a="http://schemas.openxmlformats.org/drawingml/2006/main" xmlns:r="http://schemas.openxmlformats.org/officeDocument/2006/relationships" xmlns:p="http://schemas.openxmlformats.org/presentationml/2006/main">
  <p:tag name="TIMING" val="|1.9"/>
</p:tagLst>
</file>

<file path=ppt/tags/tag27.xml><?xml version="1.0" encoding="utf-8"?>
<p:tagLst xmlns:a="http://schemas.openxmlformats.org/drawingml/2006/main" xmlns:r="http://schemas.openxmlformats.org/officeDocument/2006/relationships" xmlns:p="http://schemas.openxmlformats.org/presentationml/2006/main">
  <p:tag name="TIMING" val="|2.4"/>
</p:tagLst>
</file>

<file path=ppt/tags/tag28.xml><?xml version="1.0" encoding="utf-8"?>
<p:tagLst xmlns:a="http://schemas.openxmlformats.org/drawingml/2006/main" xmlns:r="http://schemas.openxmlformats.org/officeDocument/2006/relationships" xmlns:p="http://schemas.openxmlformats.org/presentationml/2006/main">
  <p:tag name="TIMING" val="|1.6"/>
</p:tagLst>
</file>

<file path=ppt/tags/tag29.xml><?xml version="1.0" encoding="utf-8"?>
<p:tagLst xmlns:a="http://schemas.openxmlformats.org/drawingml/2006/main" xmlns:r="http://schemas.openxmlformats.org/officeDocument/2006/relationships" xmlns:p="http://schemas.openxmlformats.org/presentationml/2006/main">
  <p:tag name="TIMING" val="|0.6"/>
</p:tagLst>
</file>

<file path=ppt/tags/tag30.xml><?xml version="1.0" encoding="utf-8"?>
<p:tagLst xmlns:a="http://schemas.openxmlformats.org/drawingml/2006/main" xmlns:r="http://schemas.openxmlformats.org/officeDocument/2006/relationships" xmlns:p="http://schemas.openxmlformats.org/presentationml/2006/main">
  <p:tag name="TIMING" val="|0.7"/>
</p:tagLst>
</file>

<file path=ppt/tags/tag31.xml><?xml version="1.0" encoding="utf-8"?>
<p:tagLst xmlns:a="http://schemas.openxmlformats.org/drawingml/2006/main" xmlns:r="http://schemas.openxmlformats.org/officeDocument/2006/relationships" xmlns:p="http://schemas.openxmlformats.org/presentationml/2006/main">
  <p:tag name="TIMING" val="|0.6"/>
</p:tagLst>
</file>

<file path=ppt/tags/tag32.xml><?xml version="1.0" encoding="utf-8"?>
<p:tagLst xmlns:a="http://schemas.openxmlformats.org/drawingml/2006/main" xmlns:r="http://schemas.openxmlformats.org/officeDocument/2006/relationships" xmlns:p="http://schemas.openxmlformats.org/presentationml/2006/main">
  <p:tag name="TIMING" val="|0.9"/>
</p:tagLst>
</file>

<file path=ppt/tags/tag33.xml><?xml version="1.0" encoding="utf-8"?>
<p:tagLst xmlns:a="http://schemas.openxmlformats.org/drawingml/2006/main" xmlns:r="http://schemas.openxmlformats.org/officeDocument/2006/relationships" xmlns:p="http://schemas.openxmlformats.org/presentationml/2006/main">
  <p:tag name="TIMING" val="|0.7"/>
</p:tagLst>
</file>

<file path=ppt/tags/tag34.xml><?xml version="1.0" encoding="utf-8"?>
<p:tagLst xmlns:a="http://schemas.openxmlformats.org/drawingml/2006/main" xmlns:r="http://schemas.openxmlformats.org/officeDocument/2006/relationships" xmlns:p="http://schemas.openxmlformats.org/presentationml/2006/main">
  <p:tag name="TIMING" val="|1.6"/>
</p:tagLst>
</file>

<file path=ppt/tags/tag35.xml><?xml version="1.0" encoding="utf-8"?>
<p:tagLst xmlns:a="http://schemas.openxmlformats.org/drawingml/2006/main" xmlns:r="http://schemas.openxmlformats.org/officeDocument/2006/relationships" xmlns:p="http://schemas.openxmlformats.org/presentationml/2006/main">
  <p:tag name="TIMING" val="|1.6"/>
</p:tagLst>
</file>

<file path=ppt/tags/tag36.xml><?xml version="1.0" encoding="utf-8"?>
<p:tagLst xmlns:a="http://schemas.openxmlformats.org/drawingml/2006/main" xmlns:r="http://schemas.openxmlformats.org/officeDocument/2006/relationships" xmlns:p="http://schemas.openxmlformats.org/presentationml/2006/main">
  <p:tag name="TIMING" val="|1.4"/>
</p:tagLst>
</file>

<file path=ppt/tags/tag37.xml><?xml version="1.0" encoding="utf-8"?>
<p:tagLst xmlns:a="http://schemas.openxmlformats.org/drawingml/2006/main" xmlns:r="http://schemas.openxmlformats.org/officeDocument/2006/relationships" xmlns:p="http://schemas.openxmlformats.org/presentationml/2006/main">
  <p:tag name="TIMING" val="|1.3"/>
</p:tagLst>
</file>

<file path=ppt/tags/tag38.xml><?xml version="1.0" encoding="utf-8"?>
<p:tagLst xmlns:a="http://schemas.openxmlformats.org/drawingml/2006/main" xmlns:r="http://schemas.openxmlformats.org/officeDocument/2006/relationships" xmlns:p="http://schemas.openxmlformats.org/presentationml/2006/main">
  <p:tag name="TIMING" val="|0.9"/>
</p:tagLst>
</file>

<file path=ppt/tags/tag39.xml><?xml version="1.0" encoding="utf-8"?>
<p:tagLst xmlns:a="http://schemas.openxmlformats.org/drawingml/2006/main" xmlns:r="http://schemas.openxmlformats.org/officeDocument/2006/relationships" xmlns:p="http://schemas.openxmlformats.org/presentationml/2006/main">
  <p:tag name="TIMING" val="|1.1"/>
</p:tagLst>
</file>

<file path=ppt/tags/tag40.xml><?xml version="1.0" encoding="utf-8"?>
<p:tagLst xmlns:a="http://schemas.openxmlformats.org/drawingml/2006/main" xmlns:r="http://schemas.openxmlformats.org/officeDocument/2006/relationships" xmlns:p="http://schemas.openxmlformats.org/presentationml/2006/main">
  <p:tag name="TIMING" val="|0.8"/>
</p:tagLst>
</file>

<file path=ppt/tags/tag41.xml><?xml version="1.0" encoding="utf-8"?>
<p:tagLst xmlns:a="http://schemas.openxmlformats.org/drawingml/2006/main" xmlns:r="http://schemas.openxmlformats.org/officeDocument/2006/relationships" xmlns:p="http://schemas.openxmlformats.org/presentationml/2006/main">
  <p:tag name="TIMING" val="|0.4"/>
</p:tagLst>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1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B49B894CE2776D408565DB59F9209EBD" ma:contentTypeVersion="13" ma:contentTypeDescription="Create a new document." ma:contentTypeScope="" ma:versionID="2824fa52a58c69c4c5b6140c911dfbb3">
  <xsd:schema xmlns:xsd="http://www.w3.org/2001/XMLSchema" xmlns:xs="http://www.w3.org/2001/XMLSchema" xmlns:p="http://schemas.microsoft.com/office/2006/metadata/properties" xmlns:ns3="441e5f0e-28d7-4135-a4d1-32676f653379" xmlns:ns4="5ca53a4a-bc92-4523-8359-52ed66356f7e" targetNamespace="http://schemas.microsoft.com/office/2006/metadata/properties" ma:root="true" ma:fieldsID="a2720036f40df4b24ef0478cec807534" ns3:_="" ns4:_="">
    <xsd:import namespace="441e5f0e-28d7-4135-a4d1-32676f653379"/>
    <xsd:import namespace="5ca53a4a-bc92-4523-8359-52ed66356f7e"/>
    <xsd:element name="properties">
      <xsd:complexType>
        <xsd:sequence>
          <xsd:element name="documentManagement">
            <xsd:complexType>
              <xsd:all>
                <xsd:element ref="ns3:SharedWithUsers" minOccurs="0"/>
                <xsd:element ref="ns3:SharedWithDetails" minOccurs="0"/>
                <xsd:element ref="ns3:SharingHintHash" minOccurs="0"/>
                <xsd:element ref="ns4:MediaServiceMetadata" minOccurs="0"/>
                <xsd:element ref="ns4:MediaServiceFastMetadata" minOccurs="0"/>
                <xsd:element ref="ns4:MediaServiceDateTaken" minOccurs="0"/>
                <xsd:element ref="ns4:MediaServiceAutoTags" minOccurs="0"/>
                <xsd:element ref="ns4:MediaServiceLocation" minOccurs="0"/>
                <xsd:element ref="ns4:MediaServiceGenerationTime" minOccurs="0"/>
                <xsd:element ref="ns4:MediaServiceEventHashCode" minOccurs="0"/>
                <xsd:element ref="ns4:MediaServiceAutoKeyPoints" minOccurs="0"/>
                <xsd:element ref="ns4:MediaServiceKeyPoints" minOccurs="0"/>
                <xsd:element ref="ns4:MediaServiceOCR"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441e5f0e-28d7-4135-a4d1-32676f653379" elementFormDefault="qualified">
    <xsd:import namespace="http://schemas.microsoft.com/office/2006/documentManagement/types"/>
    <xsd:import namespace="http://schemas.microsoft.com/office/infopath/2007/PartnerControls"/>
    <xsd:element name="SharedWithUsers" ma:index="8"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9" nillable="true" ma:displayName="Shared With Details" ma:internalName="SharedWithDetails" ma:readOnly="true">
      <xsd:simpleType>
        <xsd:restriction base="dms:Note">
          <xsd:maxLength value="255"/>
        </xsd:restriction>
      </xsd:simpleType>
    </xsd:element>
    <xsd:element name="SharingHintHash" ma:index="10" nillable="true" ma:displayName="Sharing Hint Hash" ma:hidden="true" ma:internalName="SharingHintHash"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5ca53a4a-bc92-4523-8359-52ed66356f7e" elementFormDefault="qualified">
    <xsd:import namespace="http://schemas.microsoft.com/office/2006/documentManagement/types"/>
    <xsd:import namespace="http://schemas.microsoft.com/office/infopath/2007/PartnerControls"/>
    <xsd:element name="MediaServiceMetadata" ma:index="11" nillable="true" ma:displayName="MediaServiceMetadata" ma:hidden="true" ma:internalName="MediaServiceMetadata" ma:readOnly="true">
      <xsd:simpleType>
        <xsd:restriction base="dms:Note"/>
      </xsd:simpleType>
    </xsd:element>
    <xsd:element name="MediaServiceFastMetadata" ma:index="12" nillable="true" ma:displayName="MediaServiceFastMetadata" ma:hidden="true" ma:internalName="MediaServiceFastMetadata" ma:readOnly="true">
      <xsd:simpleType>
        <xsd:restriction base="dms:Note"/>
      </xsd:simpleType>
    </xsd:element>
    <xsd:element name="MediaServiceDateTaken" ma:index="13" nillable="true" ma:displayName="MediaServiceDateTaken" ma:hidden="true" ma:internalName="MediaServiceDateTaken" ma:readOnly="true">
      <xsd:simpleType>
        <xsd:restriction base="dms:Text"/>
      </xsd:simpleType>
    </xsd:element>
    <xsd:element name="MediaServiceAutoTags" ma:index="14" nillable="true" ma:displayName="Tags" ma:internalName="MediaServiceAutoTags" ma:readOnly="true">
      <xsd:simpleType>
        <xsd:restriction base="dms:Text"/>
      </xsd:simpleType>
    </xsd:element>
    <xsd:element name="MediaServiceLocation" ma:index="15" nillable="true" ma:displayName="Location" ma:internalName="MediaServiceLocation" ma:readOnly="true">
      <xsd:simpleType>
        <xsd:restriction base="dms:Text"/>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MediaServiceAutoKeyPoints" ma:index="18" nillable="true" ma:displayName="MediaServiceAutoKeyPoints" ma:hidden="true" ma:internalName="MediaServiceAutoKeyPoints" ma:readOnly="true">
      <xsd:simpleType>
        <xsd:restriction base="dms:Note"/>
      </xsd:simpleType>
    </xsd:element>
    <xsd:element name="MediaServiceKeyPoints" ma:index="19" nillable="true" ma:displayName="KeyPoints" ma:internalName="MediaServiceKeyPoints" ma:readOnly="true">
      <xsd:simpleType>
        <xsd:restriction base="dms:Note">
          <xsd:maxLength value="255"/>
        </xsd:restriction>
      </xsd:simpleType>
    </xsd:element>
    <xsd:element name="MediaServiceOCR" ma:index="20" nillable="true" ma:displayName="Extracted Text" ma:internalName="MediaServiceOCR"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82D880BF-4E39-4241-B61E-D65C9CFF944A}">
  <ds:schemaRefs>
    <ds:schemaRef ds:uri="http://purl.org/dc/terms/"/>
    <ds:schemaRef ds:uri="http://schemas.openxmlformats.org/package/2006/metadata/core-properties"/>
    <ds:schemaRef ds:uri="http://schemas.microsoft.com/office/2006/documentManagement/types"/>
    <ds:schemaRef ds:uri="http://purl.org/dc/dcmitype/"/>
    <ds:schemaRef ds:uri="http://schemas.microsoft.com/office/infopath/2007/PartnerControls"/>
    <ds:schemaRef ds:uri="441e5f0e-28d7-4135-a4d1-32676f653379"/>
    <ds:schemaRef ds:uri="http://purl.org/dc/elements/1.1/"/>
    <ds:schemaRef ds:uri="http://schemas.microsoft.com/office/2006/metadata/properties"/>
    <ds:schemaRef ds:uri="5ca53a4a-bc92-4523-8359-52ed66356f7e"/>
    <ds:schemaRef ds:uri="http://www.w3.org/XML/1998/namespace"/>
  </ds:schemaRefs>
</ds:datastoreItem>
</file>

<file path=customXml/itemProps2.xml><?xml version="1.0" encoding="utf-8"?>
<ds:datastoreItem xmlns:ds="http://schemas.openxmlformats.org/officeDocument/2006/customXml" ds:itemID="{024015F5-009C-44ED-B68D-B741AF491629}">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441e5f0e-28d7-4135-a4d1-32676f653379"/>
    <ds:schemaRef ds:uri="5ca53a4a-bc92-4523-8359-52ed66356f7e"/>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F9895C45-465F-4A18-8D44-09241D67EF72}">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otalTime>2003</TotalTime>
  <Words>1992</Words>
  <Application>Microsoft Macintosh PowerPoint</Application>
  <PresentationFormat>Widescreen</PresentationFormat>
  <Paragraphs>186</Paragraphs>
  <Slides>41</Slides>
  <Notes>2</Notes>
  <HiddenSlides>0</HiddenSlides>
  <MMClips>82</MMClips>
  <ScaleCrop>false</ScaleCrop>
  <HeadingPairs>
    <vt:vector size="6" baseType="variant">
      <vt:variant>
        <vt:lpstr>Fonts Used</vt:lpstr>
      </vt:variant>
      <vt:variant>
        <vt:i4>5</vt:i4>
      </vt:variant>
      <vt:variant>
        <vt:lpstr>Theme</vt:lpstr>
      </vt:variant>
      <vt:variant>
        <vt:i4>2</vt:i4>
      </vt:variant>
      <vt:variant>
        <vt:lpstr>Slide Titles</vt:lpstr>
      </vt:variant>
      <vt:variant>
        <vt:i4>41</vt:i4>
      </vt:variant>
    </vt:vector>
  </HeadingPairs>
  <TitlesOfParts>
    <vt:vector size="48" baseType="lpstr">
      <vt:lpstr>Arial</vt:lpstr>
      <vt:lpstr>Calibri</vt:lpstr>
      <vt:lpstr>Calibri Light</vt:lpstr>
      <vt:lpstr>Futura Medium</vt:lpstr>
      <vt:lpstr>Nunito</vt:lpstr>
      <vt:lpstr>Office Theme</vt:lpstr>
      <vt:lpstr>1_Office Theme</vt:lpstr>
      <vt:lpstr>Relationships, Sexual Health and Parenthood (RSHP) education   Family learning event March 2021  </vt:lpstr>
      <vt:lpstr>Relationships, Sexual Health and Parenthood (RSHP) education  RSHP education is part of our Health and Wellbeing curriculum.  Our school now uses a new national resource that you can see at https://rshp.scot/   Our RSHP curriculum has been in place for some years; it is part of Curriculum for Excellence. This new resource is designed to help us to deliver the existing RSHP curriculum.      </vt:lpstr>
      <vt:lpstr>What is RSHP?  “RSHP education is a key part of Health and Wellbeing within Curriculum for Excellence. RSHP education focuses on equipping children and young people with the knowledge, skills and values to make informed and positive choices about forming relationships.  It can assist with making safer decisions about their sexual and emotional health and wellbeing in a responsible and healthy manner, as an important part of preparation for adult life.”   Conduct of Relationships, Sexual Health and Parenthood Education in Schools; Scottish Government, 2014</vt:lpstr>
      <vt:lpstr>What is the RSHP resource?  A teacher or early years practitioner can use the resource to support teaching and learning.  All content is age and stage appropriate for learners 3-18 years, organised by Curriculum for Excellence Levels, from Early Level through to Senior Phase.  Content is up-to-date and engaging and meets the needs of all learners, including those with additional support needs. </vt:lpstr>
      <vt:lpstr>What content is delivered within RHSP? - Physical changes - Sexual health and sexuality - Role of parent/carer - Positive relationships  7 themes - Bodily autonomy, consent and protection from harm - Emotional wellbeing and help-seeking behaviour - Equalities and inclusion - Gender equality, discrimination and gender-based violence  - Parenthood and families - Relationships and friendships - Sexual health and reproduction</vt:lpstr>
      <vt:lpstr>Second Level (P5 to P7) Names of parts of my body  My body is changing (inc menstruation)  Feelings and puberty  Personal hygiene  What is a friend?  Making and Keeping Friends  Online-Offline Friends    A fair and equal life for girls and boys Stereotypes and Equality  Being Fair  Being transgender My senses What is consent?  My body is mine    Where do we go online?  Being smart online  When I feel safe / Feel unsafe  My 5 trusted individuals  Bullying  Physical Abuse and Neglect  Sexual abuse </vt:lpstr>
      <vt:lpstr>PowerPoint Presentation</vt:lpstr>
      <vt:lpstr>Some families are small.</vt:lpstr>
      <vt:lpstr>Some families are big.</vt:lpstr>
      <vt:lpstr>Some families have a dad and a mum</vt:lpstr>
      <vt:lpstr>Some families have 2 mums.</vt:lpstr>
      <vt:lpstr>In some families children live with their grandparents.</vt:lpstr>
      <vt:lpstr>Some families have 2 dads.</vt:lpstr>
      <vt:lpstr>Some families have two mums and two dads.</vt:lpstr>
      <vt:lpstr>In this class, all our families are different, unique and special. </vt:lpstr>
      <vt:lpstr>PowerPoint Presentation</vt:lpstr>
      <vt:lpstr>PowerPoint Presentation</vt:lpstr>
      <vt:lpstr>  My body belongs to me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In this class, we are all individuals, different, unique and special. </vt:lpstr>
      <vt:lpstr>PowerPoint Presentation</vt:lpstr>
      <vt:lpstr>What is a friend? </vt:lpstr>
      <vt:lpstr>Does a friend have to be someone you can see in real life?   Can a friend be someone you only know online?   </vt:lpstr>
      <vt:lpstr>PowerPoint Presentation</vt:lpstr>
      <vt:lpstr>We can have online friendships by:</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How are we doing?</dc:title>
  <dc:creator>Colin McLean</dc:creator>
  <cp:lastModifiedBy>James Prowse</cp:lastModifiedBy>
  <cp:revision>100</cp:revision>
  <dcterms:created xsi:type="dcterms:W3CDTF">2018-06-09T09:14:33Z</dcterms:created>
  <dcterms:modified xsi:type="dcterms:W3CDTF">2021-04-22T20:48:22Z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0x010100B49B894CE2776D408565DB59F9209EBD</vt:lpwstr>
  </property>
</Properties>
</file>