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3" r:id="rId7"/>
    <p:sldId id="264" r:id="rId8"/>
    <p:sldId id="265" r:id="rId9"/>
    <p:sldId id="266" r:id="rId10"/>
    <p:sldId id="268" r:id="rId11"/>
    <p:sldId id="269" r:id="rId12"/>
    <p:sldId id="270" r:id="rId13"/>
    <p:sldId id="271" r:id="rId14"/>
    <p:sldId id="272" r:id="rId15"/>
    <p:sldId id="273" r:id="rId16"/>
    <p:sldId id="274" r:id="rId17"/>
    <p:sldId id="275" r:id="rId18"/>
    <p:sldId id="276" r:id="rId19"/>
    <p:sldId id="277"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ryn Napier" initials="KN" lastIdx="0" clrIdx="0">
    <p:extLst>
      <p:ext uri="{19B8F6BF-5375-455C-9EA6-DF929625EA0E}">
        <p15:presenceInfo xmlns:p15="http://schemas.microsoft.com/office/powerpoint/2012/main" userId="S-1-5-21-1714407719-4150407775-672718399-714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8" d="100"/>
          <a:sy n="68" d="100"/>
        </p:scale>
        <p:origin x="9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BDCA4-0BCA-4D4F-AF99-D597DF4D3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F245FB-77CB-49B3-87F6-91A4ECABBB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85C7F2D-0FD1-4EFB-9E18-B5EF4FDC3FC6}"/>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20EDC4B0-F5B5-4B58-A2E3-47E6744986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0259C-D1C7-428A-B4E8-080123297044}"/>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2326162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528B-D3B9-4DAB-A6F3-C32CC2513E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74CC39-88F5-498C-A93C-1249B33CFB9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38141D-A5CE-40A7-BCB8-5F9566E41D89}"/>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8D73FAA5-6912-4636-996A-1C82875998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E80C4E-7BF9-4EEA-9891-0098A5A5D966}"/>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283196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D48E0-4490-461B-BC2D-3385F118E1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C0014C9-7EC3-4B66-AD5F-7FC4AC54A5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FA0C873-8A7E-48CC-B325-B60CBFEA2EDF}"/>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38330674-57DD-4F6C-92D9-BED38EF0D1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105BF-674B-46A8-9ABC-73D4622AA67C}"/>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2866373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0772-5A93-414D-8F11-7F2712ACD4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6059E7-4F4B-4193-B7F8-C63C1D0F38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39186EE-0FE3-4DD0-A707-DED49379E47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0A426A-F2EC-4186-B616-5CFE25FF9A1A}"/>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6" name="Footer Placeholder 5">
            <a:extLst>
              <a:ext uri="{FF2B5EF4-FFF2-40B4-BE49-F238E27FC236}">
                <a16:creationId xmlns:a16="http://schemas.microsoft.com/office/drawing/2014/main" id="{6CFF9D71-C0CB-471F-BB24-13C4208891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EE1DCB-078C-4C09-A9C4-05F646821A64}"/>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180736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1D8B-54D0-41DF-8166-DB85C02285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17B117-582F-4302-9B87-7740CF566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BFBD10F-7AB8-48B7-AE0F-A125D3045D1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123BDF-CDDA-4862-A025-3CF28ECA51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CCA852-384E-4CC2-9736-156CDACE7B8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75F382-CF0F-4803-9360-BADFBE8A1CB4}"/>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8" name="Footer Placeholder 7">
            <a:extLst>
              <a:ext uri="{FF2B5EF4-FFF2-40B4-BE49-F238E27FC236}">
                <a16:creationId xmlns:a16="http://schemas.microsoft.com/office/drawing/2014/main" id="{A6C62AFF-B371-463B-9D32-783931F228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1605DE-139C-4C1A-8CC8-C1DDD1252B68}"/>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3202345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5D68-BDC3-4211-909C-0AD9C7D17EC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32002E-5C44-46ED-A815-A7D6E0E25ED6}"/>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4" name="Footer Placeholder 3">
            <a:extLst>
              <a:ext uri="{FF2B5EF4-FFF2-40B4-BE49-F238E27FC236}">
                <a16:creationId xmlns:a16="http://schemas.microsoft.com/office/drawing/2014/main" id="{8F5171AA-E115-4507-AB04-795E521E07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342E1D-4554-444E-A387-5A965826DE63}"/>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36709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7FE76-46C5-40DB-9DD8-583BB943676D}"/>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3" name="Footer Placeholder 2">
            <a:extLst>
              <a:ext uri="{FF2B5EF4-FFF2-40B4-BE49-F238E27FC236}">
                <a16:creationId xmlns:a16="http://schemas.microsoft.com/office/drawing/2014/main" id="{AFA16D2C-6CFC-4925-96A2-754076B6B59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E67DF1-EF3C-4555-B140-A5AD43B5929C}"/>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300478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15CB0-FC14-4BAA-883F-D0F24C8862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F8EA42-BCBE-433A-A96A-AE2173DFBD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5F1523A-C172-444D-99A1-1055E626A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0A8DB1-0F31-4D24-92DB-5D05D3BD8DE3}"/>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6" name="Footer Placeholder 5">
            <a:extLst>
              <a:ext uri="{FF2B5EF4-FFF2-40B4-BE49-F238E27FC236}">
                <a16:creationId xmlns:a16="http://schemas.microsoft.com/office/drawing/2014/main" id="{00337F2F-287E-4596-8D9C-F4C9E38E3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8D9678-05B6-43A9-8B28-4F135067046C}"/>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53952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9117-BC71-4D2C-8855-80A81A066E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553B7A9-01A5-42F9-AC13-A57FC2E69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07550B-97DC-4008-A120-F26038DDCE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6E9AA2-C362-429B-9AB8-12F2C23BC72A}"/>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6" name="Footer Placeholder 5">
            <a:extLst>
              <a:ext uri="{FF2B5EF4-FFF2-40B4-BE49-F238E27FC236}">
                <a16:creationId xmlns:a16="http://schemas.microsoft.com/office/drawing/2014/main" id="{B30C964A-A861-4FC4-9BAB-F2296DBF37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E4647B-8478-4AEA-B6BC-F4C4B65FF5CE}"/>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4292379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103BB-C041-46CE-BB26-2BCC79D7E64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D1D921C-51FD-45CB-834E-90BB091497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BA86CE-DA28-4135-9E9F-21F89FC5F0F8}"/>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3599E070-46C3-4D3D-91BA-8BBE1B6347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B7CCA9-3F76-4A88-AF58-0CAB92E684EE}"/>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2976543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F58078-1899-43FD-995E-31CEC6D87E7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30D26D-1C65-4F49-8976-E7A8D62DDF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808B07-46EE-42C5-8112-D827D327AA56}"/>
              </a:ext>
            </a:extLst>
          </p:cNvPr>
          <p:cNvSpPr>
            <a:spLocks noGrp="1"/>
          </p:cNvSpPr>
          <p:nvPr>
            <p:ph type="dt" sz="half" idx="10"/>
          </p:nvPr>
        </p:nvSpPr>
        <p:spPr/>
        <p:txBody>
          <a:body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549AE73C-4FAB-44D2-8DED-D3EB1CF2D9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A329C8-1E0B-4864-95C4-974774BD2C2D}"/>
              </a:ext>
            </a:extLst>
          </p:cNvPr>
          <p:cNvSpPr>
            <a:spLocks noGrp="1"/>
          </p:cNvSpPr>
          <p:nvPr>
            <p:ph type="sldNum" sz="quarter" idx="12"/>
          </p:nvPr>
        </p:nvSpPr>
        <p:spPr/>
        <p:txBody>
          <a:bodyPr/>
          <a:lstStyle/>
          <a:p>
            <a:fld id="{B793778C-CF4E-4968-8746-65E500300486}" type="slidenum">
              <a:rPr lang="en-GB" smtClean="0"/>
              <a:t>‹#›</a:t>
            </a:fld>
            <a:endParaRPr lang="en-GB"/>
          </a:p>
        </p:txBody>
      </p:sp>
    </p:spTree>
    <p:extLst>
      <p:ext uri="{BB962C8B-B14F-4D97-AF65-F5344CB8AC3E}">
        <p14:creationId xmlns:p14="http://schemas.microsoft.com/office/powerpoint/2010/main" val="2311624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784B94-5B64-4470-80A4-111A9FB8AB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CEFA1F-C408-4020-875F-DDACB07866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2199F-5F59-44D6-99A3-004AEDFCF6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4A97D-8E2D-4065-9A86-12BD8E701C71}" type="datetimeFigureOut">
              <a:rPr lang="en-GB" smtClean="0"/>
              <a:t>21/04/2020</a:t>
            </a:fld>
            <a:endParaRPr lang="en-GB"/>
          </a:p>
        </p:txBody>
      </p:sp>
      <p:sp>
        <p:nvSpPr>
          <p:cNvPr id="5" name="Footer Placeholder 4">
            <a:extLst>
              <a:ext uri="{FF2B5EF4-FFF2-40B4-BE49-F238E27FC236}">
                <a16:creationId xmlns:a16="http://schemas.microsoft.com/office/drawing/2014/main" id="{D413BA94-F635-42C3-9152-62BC971AAD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94D9F35-8A45-496E-A397-EAC94C33A5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3778C-CF4E-4968-8746-65E500300486}" type="slidenum">
              <a:rPr lang="en-GB" smtClean="0"/>
              <a:t>‹#›</a:t>
            </a:fld>
            <a:endParaRPr lang="en-GB"/>
          </a:p>
        </p:txBody>
      </p:sp>
    </p:spTree>
    <p:extLst>
      <p:ext uri="{BB962C8B-B14F-4D97-AF65-F5344CB8AC3E}">
        <p14:creationId xmlns:p14="http://schemas.microsoft.com/office/powerpoint/2010/main" val="2832353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0.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media" Target="../media/media14.m4a"/><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14.m4a"/></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7.m4a"/><Relationship Id="rId7" Type="http://schemas.openxmlformats.org/officeDocument/2006/relationships/image" Target="../media/image16.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www.oxfordowl.co.uk/api/interactives/24766.html" TargetMode="External"/><Relationship Id="rId5" Type="http://schemas.openxmlformats.org/officeDocument/2006/relationships/slideLayout" Target="../slideLayouts/slideLayout7.xml"/><Relationship Id="rId10" Type="http://schemas.openxmlformats.org/officeDocument/2006/relationships/image" Target="../media/image18.png"/><Relationship Id="rId4" Type="http://schemas.openxmlformats.org/officeDocument/2006/relationships/audio" Target="../media/media17.m4a"/><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9.m4a"/><Relationship Id="rId7" Type="http://schemas.openxmlformats.org/officeDocument/2006/relationships/image" Target="../media/image20.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9.jpeg"/><Relationship Id="rId5" Type="http://schemas.openxmlformats.org/officeDocument/2006/relationships/slideLayout" Target="../slideLayouts/slideLayout7.xml"/><Relationship Id="rId10" Type="http://schemas.openxmlformats.org/officeDocument/2006/relationships/image" Target="../media/image22.png"/><Relationship Id="rId4" Type="http://schemas.openxmlformats.org/officeDocument/2006/relationships/audio" Target="../media/media19.m4a"/><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audio" Target="../media/media23.m4a"/><Relationship Id="rId13" Type="http://schemas.openxmlformats.org/officeDocument/2006/relationships/slideLayout" Target="../slideLayouts/slideLayout7.xml"/><Relationship Id="rId3" Type="http://schemas.microsoft.com/office/2007/relationships/media" Target="../media/media21.m4a"/><Relationship Id="rId7" Type="http://schemas.microsoft.com/office/2007/relationships/media" Target="../media/media23.m4a"/><Relationship Id="rId12" Type="http://schemas.openxmlformats.org/officeDocument/2006/relationships/audio" Target="../media/media25.m4a"/><Relationship Id="rId17" Type="http://schemas.openxmlformats.org/officeDocument/2006/relationships/image" Target="../media/image25.png"/><Relationship Id="rId2" Type="http://schemas.openxmlformats.org/officeDocument/2006/relationships/audio" Target="../media/media20.m4a"/><Relationship Id="rId16" Type="http://schemas.openxmlformats.org/officeDocument/2006/relationships/image" Target="../media/image24.png"/><Relationship Id="rId1" Type="http://schemas.microsoft.com/office/2007/relationships/media" Target="../media/media20.m4a"/><Relationship Id="rId6" Type="http://schemas.openxmlformats.org/officeDocument/2006/relationships/audio" Target="../media/media22.m4a"/><Relationship Id="rId11" Type="http://schemas.microsoft.com/office/2007/relationships/media" Target="../media/media25.m4a"/><Relationship Id="rId5" Type="http://schemas.microsoft.com/office/2007/relationships/media" Target="../media/media22.m4a"/><Relationship Id="rId15" Type="http://schemas.openxmlformats.org/officeDocument/2006/relationships/image" Target="../media/image23.png"/><Relationship Id="rId10" Type="http://schemas.openxmlformats.org/officeDocument/2006/relationships/audio" Target="../media/media24.m4a"/><Relationship Id="rId4" Type="http://schemas.openxmlformats.org/officeDocument/2006/relationships/audio" Target="../media/media21.m4a"/><Relationship Id="rId9" Type="http://schemas.microsoft.com/office/2007/relationships/media" Target="../media/media24.m4a"/><Relationship Id="rId1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7.m4a"/><Relationship Id="rId7" Type="http://schemas.openxmlformats.org/officeDocument/2006/relationships/image" Target="../media/image27.jp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slideLayout" Target="../slideLayouts/slideLayout7.xml"/><Relationship Id="rId10" Type="http://schemas.openxmlformats.org/officeDocument/2006/relationships/image" Target="../media/image4.png"/><Relationship Id="rId4" Type="http://schemas.openxmlformats.org/officeDocument/2006/relationships/audio" Target="../media/media27.m4a"/><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4DC6A-ED7A-482B-BF52-A3DA468E305C}"/>
              </a:ext>
            </a:extLst>
          </p:cNvPr>
          <p:cNvSpPr>
            <a:spLocks noGrp="1"/>
          </p:cNvSpPr>
          <p:nvPr>
            <p:ph type="ctrTitle"/>
          </p:nvPr>
        </p:nvSpPr>
        <p:spPr>
          <a:xfrm>
            <a:off x="1524000" y="1122363"/>
            <a:ext cx="9144000" cy="2816160"/>
          </a:xfrm>
        </p:spPr>
        <p:txBody>
          <a:bodyPr>
            <a:normAutofit fontScale="90000"/>
          </a:bodyPr>
          <a:lstStyle/>
          <a:p>
            <a:br>
              <a:rPr lang="en-GB" dirty="0">
                <a:latin typeface="SassoonPrimaryType" pitchFamily="2" charset="0"/>
              </a:rPr>
            </a:br>
            <a:br>
              <a:rPr lang="en-GB" dirty="0">
                <a:latin typeface="SassoonPrimaryType" pitchFamily="2" charset="0"/>
              </a:rPr>
            </a:br>
            <a:r>
              <a:rPr lang="en-GB" dirty="0">
                <a:latin typeface="SassoonPrimaryType" pitchFamily="2" charset="0"/>
              </a:rPr>
              <a:t>Mrs Napier’s </a:t>
            </a:r>
            <a:br>
              <a:rPr lang="en-GB" dirty="0">
                <a:latin typeface="SassoonPrimaryType" pitchFamily="2" charset="0"/>
              </a:rPr>
            </a:br>
            <a:r>
              <a:rPr lang="en-GB" dirty="0">
                <a:latin typeface="SassoonPrimaryType" pitchFamily="2" charset="0"/>
              </a:rPr>
              <a:t>P3 Read Write Inc Group</a:t>
            </a:r>
          </a:p>
        </p:txBody>
      </p:sp>
      <p:sp>
        <p:nvSpPr>
          <p:cNvPr id="3" name="Subtitle 2">
            <a:extLst>
              <a:ext uri="{FF2B5EF4-FFF2-40B4-BE49-F238E27FC236}">
                <a16:creationId xmlns:a16="http://schemas.microsoft.com/office/drawing/2014/main" id="{E44405EA-B501-427A-8FC0-254EEE78EDAD}"/>
              </a:ext>
            </a:extLst>
          </p:cNvPr>
          <p:cNvSpPr>
            <a:spLocks noGrp="1"/>
          </p:cNvSpPr>
          <p:nvPr>
            <p:ph type="subTitle" idx="1"/>
          </p:nvPr>
        </p:nvSpPr>
        <p:spPr>
          <a:xfrm>
            <a:off x="1212112" y="3906837"/>
            <a:ext cx="10249785" cy="1828800"/>
          </a:xfrm>
        </p:spPr>
        <p:txBody>
          <a:bodyPr>
            <a:normAutofit/>
          </a:bodyPr>
          <a:lstStyle/>
          <a:p>
            <a:endParaRPr lang="en-GB" sz="3600" dirty="0"/>
          </a:p>
          <a:p>
            <a:r>
              <a:rPr lang="en-GB" sz="3600" b="1" u="sng" dirty="0">
                <a:latin typeface="SassoonPrimaryType" pitchFamily="2" charset="0"/>
              </a:rPr>
              <a:t>Using phonics to read and write new words.</a:t>
            </a:r>
          </a:p>
        </p:txBody>
      </p:sp>
      <p:pic>
        <p:nvPicPr>
          <p:cNvPr id="7" name="Picture 6">
            <a:extLst>
              <a:ext uri="{FF2B5EF4-FFF2-40B4-BE49-F238E27FC236}">
                <a16:creationId xmlns:a16="http://schemas.microsoft.com/office/drawing/2014/main" id="{E3ECE766-667C-4C42-82AF-A7E26223E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3665" y="440463"/>
            <a:ext cx="2290233" cy="2404533"/>
          </a:xfrm>
          <a:prstGeom prst="rect">
            <a:avLst/>
          </a:prstGeom>
        </p:spPr>
      </p:pic>
      <p:pic>
        <p:nvPicPr>
          <p:cNvPr id="8" name="Picture 7">
            <a:extLst>
              <a:ext uri="{FF2B5EF4-FFF2-40B4-BE49-F238E27FC236}">
                <a16:creationId xmlns:a16="http://schemas.microsoft.com/office/drawing/2014/main" id="{F7DC01E7-837E-4FA1-903F-8C5101BADF0B}"/>
              </a:ext>
            </a:extLst>
          </p:cNvPr>
          <p:cNvPicPr>
            <a:picLocks noChangeAspect="1"/>
          </p:cNvPicPr>
          <p:nvPr/>
        </p:nvPicPr>
        <p:blipFill>
          <a:blip r:embed="rId3"/>
          <a:stretch>
            <a:fillRect/>
          </a:stretch>
        </p:blipFill>
        <p:spPr>
          <a:xfrm rot="13033410">
            <a:off x="2209733" y="518387"/>
            <a:ext cx="2237209" cy="1837057"/>
          </a:xfrm>
          <a:prstGeom prst="rect">
            <a:avLst/>
          </a:prstGeom>
        </p:spPr>
      </p:pic>
    </p:spTree>
    <p:extLst>
      <p:ext uri="{BB962C8B-B14F-4D97-AF65-F5344CB8AC3E}">
        <p14:creationId xmlns:p14="http://schemas.microsoft.com/office/powerpoint/2010/main" val="3657824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A4B84A-F64D-4F40-A63A-E9FD5B9ECF0E}"/>
              </a:ext>
            </a:extLst>
          </p:cNvPr>
          <p:cNvSpPr txBox="1"/>
          <p:nvPr/>
        </p:nvSpPr>
        <p:spPr>
          <a:xfrm>
            <a:off x="978197" y="446567"/>
            <a:ext cx="10462436" cy="1200329"/>
          </a:xfrm>
          <a:prstGeom prst="rect">
            <a:avLst/>
          </a:prstGeom>
          <a:noFill/>
        </p:spPr>
        <p:txBody>
          <a:bodyPr wrap="square" rtlCol="0">
            <a:spAutoFit/>
          </a:bodyPr>
          <a:lstStyle/>
          <a:p>
            <a:r>
              <a:rPr lang="en-GB" sz="3200" dirty="0">
                <a:latin typeface="SassoonPrimaryType" pitchFamily="2" charset="0"/>
              </a:rPr>
              <a:t>Just like we do at school we are going to practise our sounds.</a:t>
            </a:r>
          </a:p>
          <a:p>
            <a:r>
              <a:rPr lang="en-GB" sz="2800" dirty="0">
                <a:latin typeface="SassoonPrimaryType" pitchFamily="2" charset="0"/>
              </a:rPr>
              <a:t>Don’t forget to make the sounds stretchy or bouncy</a:t>
            </a:r>
            <a:r>
              <a:rPr lang="en-GB" sz="4000" dirty="0">
                <a:latin typeface="SassoonPrimaryType" pitchFamily="2" charset="0"/>
              </a:rPr>
              <a:t>!</a:t>
            </a:r>
          </a:p>
        </p:txBody>
      </p:sp>
      <p:pic>
        <p:nvPicPr>
          <p:cNvPr id="11" name="Picture 10">
            <a:extLst>
              <a:ext uri="{FF2B5EF4-FFF2-40B4-BE49-F238E27FC236}">
                <a16:creationId xmlns:a16="http://schemas.microsoft.com/office/drawing/2014/main" id="{2EE2B7D8-DB7D-496C-89F3-654B03345EA2}"/>
              </a:ext>
            </a:extLst>
          </p:cNvPr>
          <p:cNvPicPr>
            <a:picLocks noChangeAspect="1"/>
          </p:cNvPicPr>
          <p:nvPr/>
        </p:nvPicPr>
        <p:blipFill rotWithShape="1">
          <a:blip r:embed="rId4">
            <a:extLst>
              <a:ext uri="{28A0092B-C50C-407E-A947-70E740481C1C}">
                <a14:useLocalDpi xmlns:a14="http://schemas.microsoft.com/office/drawing/2010/main" val="0"/>
              </a:ext>
            </a:extLst>
          </a:blip>
          <a:srcRect l="22325" t="27868" r="24302" b="18387"/>
          <a:stretch/>
        </p:blipFill>
        <p:spPr>
          <a:xfrm>
            <a:off x="1297172" y="1701209"/>
            <a:ext cx="9548037" cy="4146696"/>
          </a:xfrm>
          <a:prstGeom prst="rect">
            <a:avLst/>
          </a:prstGeom>
        </p:spPr>
      </p:pic>
      <p:pic>
        <p:nvPicPr>
          <p:cNvPr id="13" name="Recorded Sound">
            <a:hlinkClick r:id="" action="ppaction://media"/>
            <a:extLst>
              <a:ext uri="{FF2B5EF4-FFF2-40B4-BE49-F238E27FC236}">
                <a16:creationId xmlns:a16="http://schemas.microsoft.com/office/drawing/2014/main" id="{8071FE21-2ACA-47A6-8356-5090C88820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56952" y="5194145"/>
            <a:ext cx="609600" cy="609600"/>
          </a:xfrm>
          <a:prstGeom prst="rect">
            <a:avLst/>
          </a:prstGeom>
        </p:spPr>
      </p:pic>
      <p:pic>
        <p:nvPicPr>
          <p:cNvPr id="14" name="Picture 13">
            <a:extLst>
              <a:ext uri="{FF2B5EF4-FFF2-40B4-BE49-F238E27FC236}">
                <a16:creationId xmlns:a16="http://schemas.microsoft.com/office/drawing/2014/main" id="{A30BC182-270A-49CD-9A22-A01FFEB4186E}"/>
              </a:ext>
            </a:extLst>
          </p:cNvPr>
          <p:cNvPicPr>
            <a:picLocks noChangeAspect="1"/>
          </p:cNvPicPr>
          <p:nvPr/>
        </p:nvPicPr>
        <p:blipFill>
          <a:blip r:embed="rId6"/>
          <a:stretch>
            <a:fillRect/>
          </a:stretch>
        </p:blipFill>
        <p:spPr>
          <a:xfrm>
            <a:off x="9105663" y="4657997"/>
            <a:ext cx="2334970" cy="2054530"/>
          </a:xfrm>
          <a:prstGeom prst="rect">
            <a:avLst/>
          </a:prstGeom>
        </p:spPr>
      </p:pic>
    </p:spTree>
    <p:extLst>
      <p:ext uri="{BB962C8B-B14F-4D97-AF65-F5344CB8AC3E}">
        <p14:creationId xmlns:p14="http://schemas.microsoft.com/office/powerpoint/2010/main" val="184761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2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hought Bubble: Cloud 4">
            <a:extLst>
              <a:ext uri="{FF2B5EF4-FFF2-40B4-BE49-F238E27FC236}">
                <a16:creationId xmlns:a16="http://schemas.microsoft.com/office/drawing/2014/main" id="{64EB6264-7D0E-4A95-8CF5-C127A793A6C6}"/>
              </a:ext>
            </a:extLst>
          </p:cNvPr>
          <p:cNvSpPr/>
          <p:nvPr/>
        </p:nvSpPr>
        <p:spPr>
          <a:xfrm>
            <a:off x="467832" y="329149"/>
            <a:ext cx="3883591" cy="2180135"/>
          </a:xfrm>
          <a:prstGeom prst="cloudCallout">
            <a:avLst>
              <a:gd name="adj1" fmla="val 59644"/>
              <a:gd name="adj2" fmla="val 570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SassoonPrimaryType" pitchFamily="2" charset="0"/>
              </a:rPr>
              <a:t>Were you able to remember all your sounds? </a:t>
            </a:r>
          </a:p>
        </p:txBody>
      </p:sp>
      <p:sp>
        <p:nvSpPr>
          <p:cNvPr id="6" name="TextBox 5">
            <a:extLst>
              <a:ext uri="{FF2B5EF4-FFF2-40B4-BE49-F238E27FC236}">
                <a16:creationId xmlns:a16="http://schemas.microsoft.com/office/drawing/2014/main" id="{3B34417E-4226-40BB-91AA-1D28525F5DFB}"/>
              </a:ext>
            </a:extLst>
          </p:cNvPr>
          <p:cNvSpPr txBox="1"/>
          <p:nvPr/>
        </p:nvSpPr>
        <p:spPr>
          <a:xfrm>
            <a:off x="7840579" y="1131906"/>
            <a:ext cx="3110956" cy="3785652"/>
          </a:xfrm>
          <a:prstGeom prst="rect">
            <a:avLst/>
          </a:prstGeom>
          <a:noFill/>
        </p:spPr>
        <p:txBody>
          <a:bodyPr wrap="square" rtlCol="0">
            <a:spAutoFit/>
          </a:bodyPr>
          <a:lstStyle/>
          <a:p>
            <a:r>
              <a:rPr lang="en-GB" sz="6000" dirty="0">
                <a:latin typeface="SassoonPrimaryType" pitchFamily="2" charset="0"/>
              </a:rPr>
              <a:t>Try and practise every day</a:t>
            </a:r>
            <a:r>
              <a:rPr lang="en-GB" dirty="0"/>
              <a:t>.</a:t>
            </a:r>
          </a:p>
        </p:txBody>
      </p:sp>
      <p:pic>
        <p:nvPicPr>
          <p:cNvPr id="7" name="Picture 6">
            <a:extLst>
              <a:ext uri="{FF2B5EF4-FFF2-40B4-BE49-F238E27FC236}">
                <a16:creationId xmlns:a16="http://schemas.microsoft.com/office/drawing/2014/main" id="{19374334-5681-44D3-B817-BA0245F8D23C}"/>
              </a:ext>
            </a:extLst>
          </p:cNvPr>
          <p:cNvPicPr>
            <a:picLocks noChangeAspect="1"/>
          </p:cNvPicPr>
          <p:nvPr/>
        </p:nvPicPr>
        <p:blipFill>
          <a:blip r:embed="rId4"/>
          <a:stretch>
            <a:fillRect/>
          </a:stretch>
        </p:blipFill>
        <p:spPr>
          <a:xfrm rot="7423318">
            <a:off x="906838" y="3146556"/>
            <a:ext cx="3079631" cy="2702697"/>
          </a:xfrm>
          <a:prstGeom prst="rect">
            <a:avLst/>
          </a:prstGeom>
        </p:spPr>
      </p:pic>
      <p:pic>
        <p:nvPicPr>
          <p:cNvPr id="8" name="Recorded Sound">
            <a:hlinkClick r:id="" action="ppaction://media"/>
            <a:extLst>
              <a:ext uri="{FF2B5EF4-FFF2-40B4-BE49-F238E27FC236}">
                <a16:creationId xmlns:a16="http://schemas.microsoft.com/office/drawing/2014/main" id="{904726D0-34FE-46EB-9815-119A088CF9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24947" y="3124200"/>
            <a:ext cx="609600" cy="609600"/>
          </a:xfrm>
          <a:prstGeom prst="rect">
            <a:avLst/>
          </a:prstGeom>
        </p:spPr>
      </p:pic>
      <p:pic>
        <p:nvPicPr>
          <p:cNvPr id="9" name="Picture 8">
            <a:extLst>
              <a:ext uri="{FF2B5EF4-FFF2-40B4-BE49-F238E27FC236}">
                <a16:creationId xmlns:a16="http://schemas.microsoft.com/office/drawing/2014/main" id="{3D69447D-A0B6-4E4E-9383-594EC06CCD7F}"/>
              </a:ext>
            </a:extLst>
          </p:cNvPr>
          <p:cNvPicPr>
            <a:picLocks noChangeAspect="1"/>
          </p:cNvPicPr>
          <p:nvPr/>
        </p:nvPicPr>
        <p:blipFill>
          <a:blip r:embed="rId6"/>
          <a:stretch>
            <a:fillRect/>
          </a:stretch>
        </p:blipFill>
        <p:spPr>
          <a:xfrm>
            <a:off x="4981256" y="2841674"/>
            <a:ext cx="2933376" cy="3375454"/>
          </a:xfrm>
          <a:prstGeom prst="rect">
            <a:avLst/>
          </a:prstGeom>
        </p:spPr>
      </p:pic>
    </p:spTree>
    <p:extLst>
      <p:ext uri="{BB962C8B-B14F-4D97-AF65-F5344CB8AC3E}">
        <p14:creationId xmlns:p14="http://schemas.microsoft.com/office/powerpoint/2010/main" val="229178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1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peech Bubble: Oval 2">
            <a:extLst>
              <a:ext uri="{FF2B5EF4-FFF2-40B4-BE49-F238E27FC236}">
                <a16:creationId xmlns:a16="http://schemas.microsoft.com/office/drawing/2014/main" id="{0C0A485E-B6B4-40E9-9044-72C3BBDCF55F}"/>
              </a:ext>
            </a:extLst>
          </p:cNvPr>
          <p:cNvSpPr/>
          <p:nvPr/>
        </p:nvSpPr>
        <p:spPr>
          <a:xfrm>
            <a:off x="3721396" y="152400"/>
            <a:ext cx="7442790" cy="2909777"/>
          </a:xfrm>
          <a:prstGeom prst="wedgeEllipseCallout">
            <a:avLst>
              <a:gd name="adj1" fmla="val -36053"/>
              <a:gd name="adj2" fmla="val 617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SassoonPrimaryType" pitchFamily="2" charset="0"/>
              </a:rPr>
              <a:t>Next we are going to practise our green words. </a:t>
            </a:r>
          </a:p>
        </p:txBody>
      </p:sp>
      <p:pic>
        <p:nvPicPr>
          <p:cNvPr id="9" name="Recorded Sound">
            <a:hlinkClick r:id="" action="ppaction://media"/>
            <a:extLst>
              <a:ext uri="{FF2B5EF4-FFF2-40B4-BE49-F238E27FC236}">
                <a16:creationId xmlns:a16="http://schemas.microsoft.com/office/drawing/2014/main" id="{DB237692-473B-4028-8499-DD9B1AD3A3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714665" y="3854791"/>
            <a:ext cx="609600" cy="609600"/>
          </a:xfrm>
          <a:prstGeom prst="rect">
            <a:avLst/>
          </a:prstGeom>
        </p:spPr>
      </p:pic>
      <p:pic>
        <p:nvPicPr>
          <p:cNvPr id="10" name="Picture 9">
            <a:extLst>
              <a:ext uri="{FF2B5EF4-FFF2-40B4-BE49-F238E27FC236}">
                <a16:creationId xmlns:a16="http://schemas.microsoft.com/office/drawing/2014/main" id="{36A9D432-5443-439E-8971-BC0357927D0A}"/>
              </a:ext>
            </a:extLst>
          </p:cNvPr>
          <p:cNvPicPr>
            <a:picLocks noChangeAspect="1"/>
          </p:cNvPicPr>
          <p:nvPr/>
        </p:nvPicPr>
        <p:blipFill>
          <a:blip r:embed="rId5"/>
          <a:stretch>
            <a:fillRect/>
          </a:stretch>
        </p:blipFill>
        <p:spPr>
          <a:xfrm>
            <a:off x="547322" y="1877150"/>
            <a:ext cx="4944285" cy="4828450"/>
          </a:xfrm>
          <a:prstGeom prst="rect">
            <a:avLst/>
          </a:prstGeom>
        </p:spPr>
      </p:pic>
    </p:spTree>
    <p:extLst>
      <p:ext uri="{BB962C8B-B14F-4D97-AF65-F5344CB8AC3E}">
        <p14:creationId xmlns:p14="http://schemas.microsoft.com/office/powerpoint/2010/main" val="283214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9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h</a:t>
            </a: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a</a:t>
            </a: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d</a:t>
            </a: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1" name="Recorded Sound">
            <a:hlinkClick r:id="" action="ppaction://media"/>
            <a:extLst>
              <a:ext uri="{FF2B5EF4-FFF2-40B4-BE49-F238E27FC236}">
                <a16:creationId xmlns:a16="http://schemas.microsoft.com/office/drawing/2014/main" id="{9EB56271-CA15-426D-82BF-179683EF80C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23777" y="4587712"/>
            <a:ext cx="609600" cy="609600"/>
          </a:xfrm>
          <a:prstGeom prst="rect">
            <a:avLst/>
          </a:prstGeom>
        </p:spPr>
      </p:pic>
      <p:pic>
        <p:nvPicPr>
          <p:cNvPr id="12" name="Picture 11">
            <a:extLst>
              <a:ext uri="{FF2B5EF4-FFF2-40B4-BE49-F238E27FC236}">
                <a16:creationId xmlns:a16="http://schemas.microsoft.com/office/drawing/2014/main" id="{674F01A9-F78E-44A3-9A52-3E69D21E31C8}"/>
              </a:ext>
            </a:extLst>
          </p:cNvPr>
          <p:cNvPicPr>
            <a:picLocks noChangeAspect="1"/>
          </p:cNvPicPr>
          <p:nvPr/>
        </p:nvPicPr>
        <p:blipFill>
          <a:blip r:embed="rId5"/>
          <a:stretch>
            <a:fillRect/>
          </a:stretch>
        </p:blipFill>
        <p:spPr>
          <a:xfrm>
            <a:off x="7239949" y="3185484"/>
            <a:ext cx="3767655" cy="3414056"/>
          </a:xfrm>
          <a:prstGeom prst="rect">
            <a:avLst/>
          </a:prstGeom>
        </p:spPr>
      </p:pic>
    </p:spTree>
    <p:extLst>
      <p:ext uri="{BB962C8B-B14F-4D97-AF65-F5344CB8AC3E}">
        <p14:creationId xmlns:p14="http://schemas.microsoft.com/office/powerpoint/2010/main" val="193828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32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1"/>
                </p:tgtEl>
              </p:cMediaNode>
            </p:audio>
          </p:childTnLst>
        </p:cTn>
      </p:par>
    </p:tnLst>
    <p:bldLst>
      <p:bldP spid="2" grpId="0"/>
      <p:bldP spid="3" grpId="0"/>
      <p:bldP spid="4" grpId="0"/>
      <p:bldP spid="5" grpId="0" animBg="1"/>
      <p:bldP spid="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s</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a</a:t>
            </a: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t</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9" name="Recorded Sound">
            <a:hlinkClick r:id="" action="ppaction://media"/>
            <a:extLst>
              <a:ext uri="{FF2B5EF4-FFF2-40B4-BE49-F238E27FC236}">
                <a16:creationId xmlns:a16="http://schemas.microsoft.com/office/drawing/2014/main" id="{8295E0BF-D02A-4336-BB3D-7AEB9CB181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777458" y="5160406"/>
            <a:ext cx="609600" cy="609600"/>
          </a:xfrm>
          <a:prstGeom prst="rect">
            <a:avLst/>
          </a:prstGeom>
        </p:spPr>
      </p:pic>
      <p:pic>
        <p:nvPicPr>
          <p:cNvPr id="10" name="Picture 9">
            <a:extLst>
              <a:ext uri="{FF2B5EF4-FFF2-40B4-BE49-F238E27FC236}">
                <a16:creationId xmlns:a16="http://schemas.microsoft.com/office/drawing/2014/main" id="{7E4D72DA-D05C-4F18-BD3E-A0666B3A1435}"/>
              </a:ext>
            </a:extLst>
          </p:cNvPr>
          <p:cNvPicPr>
            <a:picLocks noChangeAspect="1"/>
          </p:cNvPicPr>
          <p:nvPr/>
        </p:nvPicPr>
        <p:blipFill>
          <a:blip r:embed="rId5"/>
          <a:stretch>
            <a:fillRect/>
          </a:stretch>
        </p:blipFill>
        <p:spPr>
          <a:xfrm>
            <a:off x="7570900" y="3061992"/>
            <a:ext cx="4608975" cy="4560203"/>
          </a:xfrm>
          <a:prstGeom prst="rect">
            <a:avLst/>
          </a:prstGeom>
        </p:spPr>
      </p:pic>
    </p:spTree>
    <p:extLst>
      <p:ext uri="{BB962C8B-B14F-4D97-AF65-F5344CB8AC3E}">
        <p14:creationId xmlns:p14="http://schemas.microsoft.com/office/powerpoint/2010/main" val="368812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77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9"/>
                </p:tgtEl>
              </p:cMediaNode>
            </p:audio>
          </p:childTnLst>
        </p:cTn>
      </p:par>
    </p:tnLst>
    <p:bldLst>
      <p:bldP spid="2" grpId="0"/>
      <p:bldP spid="3" grpId="0"/>
      <p:bldP spid="4" grpId="0"/>
      <p:bldP spid="5" grpId="0" animBg="1"/>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f</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u</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n</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9" name="Recorded Sound">
            <a:hlinkClick r:id="" action="ppaction://media"/>
            <a:extLst>
              <a:ext uri="{FF2B5EF4-FFF2-40B4-BE49-F238E27FC236}">
                <a16:creationId xmlns:a16="http://schemas.microsoft.com/office/drawing/2014/main" id="{0CBCB10F-5B78-4039-A7A1-01756F03AD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63100" y="4759337"/>
            <a:ext cx="609600" cy="609600"/>
          </a:xfrm>
          <a:prstGeom prst="rect">
            <a:avLst/>
          </a:prstGeom>
        </p:spPr>
      </p:pic>
      <p:pic>
        <p:nvPicPr>
          <p:cNvPr id="10" name="Picture 9">
            <a:extLst>
              <a:ext uri="{FF2B5EF4-FFF2-40B4-BE49-F238E27FC236}">
                <a16:creationId xmlns:a16="http://schemas.microsoft.com/office/drawing/2014/main" id="{FE609592-D290-4E77-AAB6-AD7462962594}"/>
              </a:ext>
            </a:extLst>
          </p:cNvPr>
          <p:cNvPicPr>
            <a:picLocks noChangeAspect="1"/>
          </p:cNvPicPr>
          <p:nvPr/>
        </p:nvPicPr>
        <p:blipFill>
          <a:blip r:embed="rId5"/>
          <a:stretch>
            <a:fillRect/>
          </a:stretch>
        </p:blipFill>
        <p:spPr>
          <a:xfrm>
            <a:off x="7692174" y="3059669"/>
            <a:ext cx="4139543" cy="4109060"/>
          </a:xfrm>
          <a:prstGeom prst="rect">
            <a:avLst/>
          </a:prstGeom>
        </p:spPr>
      </p:pic>
    </p:spTree>
    <p:extLst>
      <p:ext uri="{BB962C8B-B14F-4D97-AF65-F5344CB8AC3E}">
        <p14:creationId xmlns:p14="http://schemas.microsoft.com/office/powerpoint/2010/main" val="92357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4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9"/>
                </p:tgtEl>
              </p:cMediaNode>
            </p:audio>
          </p:childTnLst>
        </p:cTn>
      </p:par>
    </p:tnLst>
    <p:bldLst>
      <p:bldP spid="2" grpId="0"/>
      <p:bldP spid="3" grpId="0"/>
      <p:bldP spid="4" grpId="0"/>
      <p:bldP spid="5" grpId="0" animBg="1"/>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a</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n</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d</a:t>
            </a: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9" name="Recorded Sound">
            <a:hlinkClick r:id="" action="ppaction://media"/>
            <a:extLst>
              <a:ext uri="{FF2B5EF4-FFF2-40B4-BE49-F238E27FC236}">
                <a16:creationId xmlns:a16="http://schemas.microsoft.com/office/drawing/2014/main" id="{3BA1B25F-A8E5-45A0-9EC2-52113F219E5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94598" y="4591050"/>
            <a:ext cx="609600" cy="609600"/>
          </a:xfrm>
          <a:prstGeom prst="rect">
            <a:avLst/>
          </a:prstGeom>
        </p:spPr>
      </p:pic>
      <p:pic>
        <p:nvPicPr>
          <p:cNvPr id="10" name="Picture 9">
            <a:extLst>
              <a:ext uri="{FF2B5EF4-FFF2-40B4-BE49-F238E27FC236}">
                <a16:creationId xmlns:a16="http://schemas.microsoft.com/office/drawing/2014/main" id="{449E625B-0962-464D-92A9-374B967A3BBE}"/>
              </a:ext>
            </a:extLst>
          </p:cNvPr>
          <p:cNvPicPr>
            <a:picLocks noChangeAspect="1"/>
          </p:cNvPicPr>
          <p:nvPr/>
        </p:nvPicPr>
        <p:blipFill>
          <a:blip r:embed="rId5"/>
          <a:stretch>
            <a:fillRect/>
          </a:stretch>
        </p:blipFill>
        <p:spPr>
          <a:xfrm>
            <a:off x="7829626" y="2998702"/>
            <a:ext cx="4139543" cy="4109060"/>
          </a:xfrm>
          <a:prstGeom prst="rect">
            <a:avLst/>
          </a:prstGeom>
        </p:spPr>
      </p:pic>
    </p:spTree>
    <p:extLst>
      <p:ext uri="{BB962C8B-B14F-4D97-AF65-F5344CB8AC3E}">
        <p14:creationId xmlns:p14="http://schemas.microsoft.com/office/powerpoint/2010/main" val="51091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63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9"/>
                </p:tgtEl>
              </p:cMediaNode>
            </p:audio>
          </p:childTnLst>
        </p:cTn>
      </p:par>
    </p:tnLst>
    <p:bldLst>
      <p:bldP spid="2" grpId="0"/>
      <p:bldP spid="3" grpId="0"/>
      <p:bldP spid="4" grpId="0"/>
      <p:bldP spid="5" grpId="0" animBg="1"/>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r</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u</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n</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0" name="Recorded Sound">
            <a:hlinkClick r:id="" action="ppaction://media"/>
            <a:extLst>
              <a:ext uri="{FF2B5EF4-FFF2-40B4-BE49-F238E27FC236}">
                <a16:creationId xmlns:a16="http://schemas.microsoft.com/office/drawing/2014/main" id="{84597C69-59AC-4ECB-B28E-0A733863CB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40813" y="1847079"/>
            <a:ext cx="609600" cy="609600"/>
          </a:xfrm>
          <a:prstGeom prst="rect">
            <a:avLst/>
          </a:prstGeom>
        </p:spPr>
      </p:pic>
      <p:pic>
        <p:nvPicPr>
          <p:cNvPr id="11" name="Picture 10">
            <a:extLst>
              <a:ext uri="{FF2B5EF4-FFF2-40B4-BE49-F238E27FC236}">
                <a16:creationId xmlns:a16="http://schemas.microsoft.com/office/drawing/2014/main" id="{61683C2B-A30D-4263-B6EA-E5DD85021AF7}"/>
              </a:ext>
            </a:extLst>
          </p:cNvPr>
          <p:cNvPicPr>
            <a:picLocks noChangeAspect="1"/>
          </p:cNvPicPr>
          <p:nvPr/>
        </p:nvPicPr>
        <p:blipFill>
          <a:blip r:embed="rId5"/>
          <a:stretch>
            <a:fillRect/>
          </a:stretch>
        </p:blipFill>
        <p:spPr>
          <a:xfrm>
            <a:off x="8394795" y="141806"/>
            <a:ext cx="3901778" cy="3877392"/>
          </a:xfrm>
          <a:prstGeom prst="rect">
            <a:avLst/>
          </a:prstGeom>
        </p:spPr>
      </p:pic>
    </p:spTree>
    <p:extLst>
      <p:ext uri="{BB962C8B-B14F-4D97-AF65-F5344CB8AC3E}">
        <p14:creationId xmlns:p14="http://schemas.microsoft.com/office/powerpoint/2010/main" val="421161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05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0"/>
                </p:tgtEl>
              </p:cMediaNode>
            </p:audio>
          </p:childTnLst>
        </p:cTn>
      </p:par>
    </p:tnLst>
    <p:bldLst>
      <p:bldP spid="2" grpId="0"/>
      <p:bldP spid="3" grpId="0"/>
      <p:bldP spid="4" grpId="0"/>
      <p:bldP spid="5" grpId="0" animBg="1"/>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err="1">
                <a:ln w="0"/>
                <a:effectLst>
                  <a:outerShdw blurRad="38100" dist="19050" dir="2700000" algn="tl" rotWithShape="0">
                    <a:schemeClr val="dk1">
                      <a:alpha val="40000"/>
                    </a:schemeClr>
                  </a:outerShdw>
                </a:effectLst>
                <a:latin typeface="SassoonPrimaryType" pitchFamily="2" charset="0"/>
              </a:rPr>
              <a:t>th</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i</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s</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2DE0D33-4052-413F-8959-4BE4251A8F5B}"/>
              </a:ext>
            </a:extLst>
          </p:cNvPr>
          <p:cNvSpPr/>
          <p:nvPr/>
        </p:nvSpPr>
        <p:spPr>
          <a:xfrm>
            <a:off x="6294474"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Minus Sign 6">
            <a:extLst>
              <a:ext uri="{FF2B5EF4-FFF2-40B4-BE49-F238E27FC236}">
                <a16:creationId xmlns:a16="http://schemas.microsoft.com/office/drawing/2014/main" id="{76948B97-5C68-463F-8D98-478E96790E12}"/>
              </a:ext>
            </a:extLst>
          </p:cNvPr>
          <p:cNvSpPr/>
          <p:nvPr/>
        </p:nvSpPr>
        <p:spPr>
          <a:xfrm>
            <a:off x="3338623" y="3783532"/>
            <a:ext cx="998942" cy="23391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0" name="Recorded Sound">
            <a:hlinkClick r:id="" action="ppaction://media"/>
            <a:extLst>
              <a:ext uri="{FF2B5EF4-FFF2-40B4-BE49-F238E27FC236}">
                <a16:creationId xmlns:a16="http://schemas.microsoft.com/office/drawing/2014/main" id="{615C7986-817D-49C9-ABA1-848C7783919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76444" y="4032247"/>
            <a:ext cx="609600" cy="609600"/>
          </a:xfrm>
          <a:prstGeom prst="rect">
            <a:avLst/>
          </a:prstGeom>
        </p:spPr>
      </p:pic>
      <p:pic>
        <p:nvPicPr>
          <p:cNvPr id="11" name="Picture 10">
            <a:extLst>
              <a:ext uri="{FF2B5EF4-FFF2-40B4-BE49-F238E27FC236}">
                <a16:creationId xmlns:a16="http://schemas.microsoft.com/office/drawing/2014/main" id="{AAB95D12-E702-446D-AE2D-45F6B5125D82}"/>
              </a:ext>
            </a:extLst>
          </p:cNvPr>
          <p:cNvPicPr>
            <a:picLocks noChangeAspect="1"/>
          </p:cNvPicPr>
          <p:nvPr/>
        </p:nvPicPr>
        <p:blipFill>
          <a:blip r:embed="rId5"/>
          <a:stretch>
            <a:fillRect/>
          </a:stretch>
        </p:blipFill>
        <p:spPr>
          <a:xfrm>
            <a:off x="7511472" y="2282517"/>
            <a:ext cx="4139543" cy="4109060"/>
          </a:xfrm>
          <a:prstGeom prst="rect">
            <a:avLst/>
          </a:prstGeom>
        </p:spPr>
      </p:pic>
    </p:spTree>
    <p:extLst>
      <p:ext uri="{BB962C8B-B14F-4D97-AF65-F5344CB8AC3E}">
        <p14:creationId xmlns:p14="http://schemas.microsoft.com/office/powerpoint/2010/main" val="122454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739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0"/>
                </p:tgtEl>
              </p:cMediaNode>
            </p:audio>
          </p:childTnLst>
        </p:cTn>
      </p:par>
    </p:tnLst>
    <p:bldLst>
      <p:bldP spid="2" grpId="0"/>
      <p:bldP spid="3" grpId="0"/>
      <p:bldP spid="4" grpId="0"/>
      <p:bldP spid="6" grpId="0" animBg="1"/>
      <p:bldP spid="8"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b</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a</a:t>
            </a: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646144"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ng</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Minus Sign 6">
            <a:extLst>
              <a:ext uri="{FF2B5EF4-FFF2-40B4-BE49-F238E27FC236}">
                <a16:creationId xmlns:a16="http://schemas.microsoft.com/office/drawing/2014/main" id="{CEC113E5-60DE-4A9D-A872-17F6B102B6FE}"/>
              </a:ext>
            </a:extLst>
          </p:cNvPr>
          <p:cNvSpPr/>
          <p:nvPr/>
        </p:nvSpPr>
        <p:spPr>
          <a:xfrm>
            <a:off x="6096000" y="3798331"/>
            <a:ext cx="934023" cy="23391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0" name="Recorded Sound">
            <a:hlinkClick r:id="" action="ppaction://media"/>
            <a:extLst>
              <a:ext uri="{FF2B5EF4-FFF2-40B4-BE49-F238E27FC236}">
                <a16:creationId xmlns:a16="http://schemas.microsoft.com/office/drawing/2014/main" id="{1751C633-05B6-4526-B286-8195836662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00673" y="4552950"/>
            <a:ext cx="609600" cy="609600"/>
          </a:xfrm>
          <a:prstGeom prst="rect">
            <a:avLst/>
          </a:prstGeom>
        </p:spPr>
      </p:pic>
      <p:pic>
        <p:nvPicPr>
          <p:cNvPr id="11" name="Picture 10">
            <a:extLst>
              <a:ext uri="{FF2B5EF4-FFF2-40B4-BE49-F238E27FC236}">
                <a16:creationId xmlns:a16="http://schemas.microsoft.com/office/drawing/2014/main" id="{1841DB06-6CC9-4FC1-953C-DFC39E10B367}"/>
              </a:ext>
            </a:extLst>
          </p:cNvPr>
          <p:cNvPicPr>
            <a:picLocks noChangeAspect="1"/>
          </p:cNvPicPr>
          <p:nvPr/>
        </p:nvPicPr>
        <p:blipFill>
          <a:blip r:embed="rId5"/>
          <a:stretch>
            <a:fillRect/>
          </a:stretch>
        </p:blipFill>
        <p:spPr>
          <a:xfrm>
            <a:off x="7435701" y="2803220"/>
            <a:ext cx="4139543" cy="4109060"/>
          </a:xfrm>
          <a:prstGeom prst="rect">
            <a:avLst/>
          </a:prstGeom>
        </p:spPr>
      </p:pic>
    </p:spTree>
    <p:extLst>
      <p:ext uri="{BB962C8B-B14F-4D97-AF65-F5344CB8AC3E}">
        <p14:creationId xmlns:p14="http://schemas.microsoft.com/office/powerpoint/2010/main" val="248352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0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0"/>
                </p:tgtEl>
              </p:cMediaNode>
            </p:audio>
          </p:childTnLst>
        </p:cTn>
      </p:par>
    </p:tnLst>
    <p:bldLst>
      <p:bldP spid="2" grpId="0"/>
      <p:bldP spid="3" grpId="0"/>
      <p:bldP spid="4" grpId="0"/>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s</a:t>
            </a: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i</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4" name="Rectangle 3">
            <a:extLst>
              <a:ext uri="{FF2B5EF4-FFF2-40B4-BE49-F238E27FC236}">
                <a16:creationId xmlns:a16="http://schemas.microsoft.com/office/drawing/2014/main" id="{87B14A3E-ACE5-414E-909B-E57CE0C9DA54}"/>
              </a:ext>
            </a:extLst>
          </p:cNvPr>
          <p:cNvSpPr/>
          <p:nvPr/>
        </p:nvSpPr>
        <p:spPr>
          <a:xfrm>
            <a:off x="5690321" y="2228671"/>
            <a:ext cx="1646144" cy="1569660"/>
          </a:xfrm>
          <a:prstGeom prst="rect">
            <a:avLst/>
          </a:prstGeom>
          <a:noFill/>
        </p:spPr>
        <p:txBody>
          <a:bodyPr wrap="square" lIns="91440" tIns="45720" rIns="91440" bIns="45720">
            <a:spAutoFit/>
          </a:bodyPr>
          <a:lstStyle/>
          <a:p>
            <a:pPr algn="ctr"/>
            <a:r>
              <a:rPr lang="en-US" sz="9600" dirty="0">
                <a:ln w="0"/>
                <a:effectLst>
                  <a:outerShdw blurRad="38100" dist="19050" dir="2700000" algn="tl" rotWithShape="0">
                    <a:schemeClr val="dk1">
                      <a:alpha val="40000"/>
                    </a:schemeClr>
                  </a:outerShdw>
                </a:effectLst>
                <a:latin typeface="SassoonPrimaryType" pitchFamily="2" charset="0"/>
              </a:rPr>
              <a:t>ng</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Minus Sign 6">
            <a:extLst>
              <a:ext uri="{FF2B5EF4-FFF2-40B4-BE49-F238E27FC236}">
                <a16:creationId xmlns:a16="http://schemas.microsoft.com/office/drawing/2014/main" id="{CEC113E5-60DE-4A9D-A872-17F6B102B6FE}"/>
              </a:ext>
            </a:extLst>
          </p:cNvPr>
          <p:cNvSpPr/>
          <p:nvPr/>
        </p:nvSpPr>
        <p:spPr>
          <a:xfrm>
            <a:off x="6046381" y="3915289"/>
            <a:ext cx="934023" cy="23391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9" name="Recorded Sound">
            <a:hlinkClick r:id="" action="ppaction://media"/>
            <a:extLst>
              <a:ext uri="{FF2B5EF4-FFF2-40B4-BE49-F238E27FC236}">
                <a16:creationId xmlns:a16="http://schemas.microsoft.com/office/drawing/2014/main" id="{B3D5CE99-4439-46A9-98E1-82996B0521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56834" y="4572000"/>
            <a:ext cx="609600" cy="609600"/>
          </a:xfrm>
          <a:prstGeom prst="rect">
            <a:avLst/>
          </a:prstGeom>
        </p:spPr>
      </p:pic>
      <p:pic>
        <p:nvPicPr>
          <p:cNvPr id="10" name="Picture 9">
            <a:extLst>
              <a:ext uri="{FF2B5EF4-FFF2-40B4-BE49-F238E27FC236}">
                <a16:creationId xmlns:a16="http://schemas.microsoft.com/office/drawing/2014/main" id="{2289F22E-61A2-406E-9C8D-73181B5605AD}"/>
              </a:ext>
            </a:extLst>
          </p:cNvPr>
          <p:cNvPicPr>
            <a:picLocks noChangeAspect="1"/>
          </p:cNvPicPr>
          <p:nvPr/>
        </p:nvPicPr>
        <p:blipFill>
          <a:blip r:embed="rId5"/>
          <a:stretch>
            <a:fillRect/>
          </a:stretch>
        </p:blipFill>
        <p:spPr>
          <a:xfrm>
            <a:off x="8052457" y="3013501"/>
            <a:ext cx="4139543" cy="4109060"/>
          </a:xfrm>
          <a:prstGeom prst="rect">
            <a:avLst/>
          </a:prstGeom>
        </p:spPr>
      </p:pic>
    </p:spTree>
    <p:extLst>
      <p:ext uri="{BB962C8B-B14F-4D97-AF65-F5344CB8AC3E}">
        <p14:creationId xmlns:p14="http://schemas.microsoft.com/office/powerpoint/2010/main" val="41896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774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9"/>
                </p:tgtEl>
              </p:cMediaNode>
            </p:audio>
          </p:childTnLst>
        </p:cTn>
      </p:par>
    </p:tnLst>
    <p:bldLst>
      <p:bldP spid="2" grpId="0"/>
      <p:bldP spid="3" grpId="0"/>
      <p:bldP spid="4" grpId="0"/>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FF66">
            <a:alpha val="5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ACCC8-1BBB-445D-BF0D-2BDD75AF85C8}"/>
              </a:ext>
            </a:extLst>
          </p:cNvPr>
          <p:cNvSpPr/>
          <p:nvPr/>
        </p:nvSpPr>
        <p:spPr>
          <a:xfrm>
            <a:off x="2985328" y="2213872"/>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s</a:t>
            </a:r>
          </a:p>
        </p:txBody>
      </p:sp>
      <p:sp>
        <p:nvSpPr>
          <p:cNvPr id="3" name="Rectangle 2">
            <a:extLst>
              <a:ext uri="{FF2B5EF4-FFF2-40B4-BE49-F238E27FC236}">
                <a16:creationId xmlns:a16="http://schemas.microsoft.com/office/drawing/2014/main" id="{A4AED16E-3DE7-42A6-9513-A2B364D1FEA5}"/>
              </a:ext>
            </a:extLst>
          </p:cNvPr>
          <p:cNvSpPr/>
          <p:nvPr/>
        </p:nvSpPr>
        <p:spPr>
          <a:xfrm>
            <a:off x="4338084" y="2228671"/>
            <a:ext cx="1352237"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p</a:t>
            </a:r>
          </a:p>
        </p:txBody>
      </p:sp>
      <p:sp>
        <p:nvSpPr>
          <p:cNvPr id="4" name="Rectangle 3">
            <a:extLst>
              <a:ext uri="{FF2B5EF4-FFF2-40B4-BE49-F238E27FC236}">
                <a16:creationId xmlns:a16="http://schemas.microsoft.com/office/drawing/2014/main" id="{87B14A3E-ACE5-414E-909B-E57CE0C9DA54}"/>
              </a:ext>
            </a:extLst>
          </p:cNvPr>
          <p:cNvSpPr/>
          <p:nvPr/>
        </p:nvSpPr>
        <p:spPr>
          <a:xfrm>
            <a:off x="7655444" y="2228671"/>
            <a:ext cx="1646144" cy="1569660"/>
          </a:xfrm>
          <a:prstGeom prst="rect">
            <a:avLst/>
          </a:prstGeom>
          <a:noFill/>
        </p:spPr>
        <p:txBody>
          <a:bodyPr wrap="square" lIns="91440" tIns="45720" rIns="91440" bIns="45720">
            <a:spAutoFit/>
          </a:bodyPr>
          <a:lstStyle/>
          <a:p>
            <a:pPr algn="ctr"/>
            <a:r>
              <a:rPr lang="en-US" sz="9600" b="0" cap="none" spc="0" dirty="0" err="1">
                <a:ln w="0"/>
                <a:solidFill>
                  <a:schemeClr val="tx1"/>
                </a:solidFill>
                <a:effectLst>
                  <a:outerShdw blurRad="38100" dist="19050" dir="2700000" algn="tl" rotWithShape="0">
                    <a:schemeClr val="dk1">
                      <a:alpha val="40000"/>
                    </a:schemeClr>
                  </a:outerShdw>
                </a:effectLst>
                <a:latin typeface="SassoonPrimaryType" pitchFamily="2" charset="0"/>
              </a:rPr>
              <a:t>sh</a:t>
            </a:r>
            <a:endPar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endParaRPr>
          </a:p>
        </p:txBody>
      </p:sp>
      <p:sp>
        <p:nvSpPr>
          <p:cNvPr id="5" name="Oval 4">
            <a:extLst>
              <a:ext uri="{FF2B5EF4-FFF2-40B4-BE49-F238E27FC236}">
                <a16:creationId xmlns:a16="http://schemas.microsoft.com/office/drawing/2014/main" id="{B28D0F00-3010-4ABA-8391-F3276E129DF6}"/>
              </a:ext>
            </a:extLst>
          </p:cNvPr>
          <p:cNvSpPr/>
          <p:nvPr/>
        </p:nvSpPr>
        <p:spPr>
          <a:xfrm>
            <a:off x="3589720" y="3798331"/>
            <a:ext cx="220022"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837C57B-DEBC-4D3E-957B-96A748B4FEB9}"/>
              </a:ext>
            </a:extLst>
          </p:cNvPr>
          <p:cNvSpPr/>
          <p:nvPr/>
        </p:nvSpPr>
        <p:spPr>
          <a:xfrm>
            <a:off x="4954772" y="3798331"/>
            <a:ext cx="207207" cy="2339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Minus Sign 6">
            <a:extLst>
              <a:ext uri="{FF2B5EF4-FFF2-40B4-BE49-F238E27FC236}">
                <a16:creationId xmlns:a16="http://schemas.microsoft.com/office/drawing/2014/main" id="{CEC113E5-60DE-4A9D-A872-17F6B102B6FE}"/>
              </a:ext>
            </a:extLst>
          </p:cNvPr>
          <p:cNvSpPr/>
          <p:nvPr/>
        </p:nvSpPr>
        <p:spPr>
          <a:xfrm>
            <a:off x="8194158" y="3798331"/>
            <a:ext cx="934023" cy="23391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EDE7731-B742-42EC-B5D7-231D8E7B4C92}"/>
              </a:ext>
            </a:extLst>
          </p:cNvPr>
          <p:cNvSpPr/>
          <p:nvPr/>
        </p:nvSpPr>
        <p:spPr>
          <a:xfrm>
            <a:off x="5754461" y="2313753"/>
            <a:ext cx="529985"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l</a:t>
            </a:r>
          </a:p>
        </p:txBody>
      </p:sp>
      <p:sp>
        <p:nvSpPr>
          <p:cNvPr id="9" name="Rectangle 8">
            <a:extLst>
              <a:ext uri="{FF2B5EF4-FFF2-40B4-BE49-F238E27FC236}">
                <a16:creationId xmlns:a16="http://schemas.microsoft.com/office/drawing/2014/main" id="{64420948-FC4A-4D26-A920-497E997C3F65}"/>
              </a:ext>
            </a:extLst>
          </p:cNvPr>
          <p:cNvSpPr/>
          <p:nvPr/>
        </p:nvSpPr>
        <p:spPr>
          <a:xfrm>
            <a:off x="6601958" y="2228671"/>
            <a:ext cx="918722" cy="1569660"/>
          </a:xfrm>
          <a:prstGeom prst="rect">
            <a:avLst/>
          </a:prstGeom>
          <a:noFill/>
        </p:spPr>
        <p:txBody>
          <a:bodyPr wrap="square" lIns="91440" tIns="45720" rIns="91440" bIns="45720">
            <a:spAutoFit/>
          </a:bodyPr>
          <a:lstStyle/>
          <a:p>
            <a:pPr algn="ctr"/>
            <a:r>
              <a:rPr lang="en-US" sz="9600" b="0" cap="none" spc="0" dirty="0">
                <a:ln w="0"/>
                <a:solidFill>
                  <a:schemeClr val="tx1"/>
                </a:solidFill>
                <a:effectLst>
                  <a:outerShdw blurRad="38100" dist="19050" dir="2700000" algn="tl" rotWithShape="0">
                    <a:schemeClr val="dk1">
                      <a:alpha val="40000"/>
                    </a:schemeClr>
                  </a:outerShdw>
                </a:effectLst>
                <a:latin typeface="SassoonPrimaryType" pitchFamily="2" charset="0"/>
              </a:rPr>
              <a:t>o</a:t>
            </a:r>
          </a:p>
        </p:txBody>
      </p:sp>
      <p:pic>
        <p:nvPicPr>
          <p:cNvPr id="10" name="Picture 9">
            <a:extLst>
              <a:ext uri="{FF2B5EF4-FFF2-40B4-BE49-F238E27FC236}">
                <a16:creationId xmlns:a16="http://schemas.microsoft.com/office/drawing/2014/main" id="{512EFAEF-BB8B-427D-84E0-64F6DED3DA4F}"/>
              </a:ext>
            </a:extLst>
          </p:cNvPr>
          <p:cNvPicPr>
            <a:picLocks noChangeAspect="1"/>
          </p:cNvPicPr>
          <p:nvPr/>
        </p:nvPicPr>
        <p:blipFill>
          <a:blip r:embed="rId4"/>
          <a:stretch>
            <a:fillRect/>
          </a:stretch>
        </p:blipFill>
        <p:spPr>
          <a:xfrm>
            <a:off x="6007097" y="3798331"/>
            <a:ext cx="219475" cy="243861"/>
          </a:xfrm>
          <a:prstGeom prst="rect">
            <a:avLst/>
          </a:prstGeom>
        </p:spPr>
      </p:pic>
      <p:pic>
        <p:nvPicPr>
          <p:cNvPr id="11" name="Picture 10">
            <a:extLst>
              <a:ext uri="{FF2B5EF4-FFF2-40B4-BE49-F238E27FC236}">
                <a16:creationId xmlns:a16="http://schemas.microsoft.com/office/drawing/2014/main" id="{47A8BF7A-152D-4DBE-94B5-794EF332FF9A}"/>
              </a:ext>
            </a:extLst>
          </p:cNvPr>
          <p:cNvPicPr>
            <a:picLocks noChangeAspect="1"/>
          </p:cNvPicPr>
          <p:nvPr/>
        </p:nvPicPr>
        <p:blipFill>
          <a:blip r:embed="rId4"/>
          <a:stretch>
            <a:fillRect/>
          </a:stretch>
        </p:blipFill>
        <p:spPr>
          <a:xfrm>
            <a:off x="6990889" y="3798331"/>
            <a:ext cx="219475" cy="243861"/>
          </a:xfrm>
          <a:prstGeom prst="rect">
            <a:avLst/>
          </a:prstGeom>
        </p:spPr>
      </p:pic>
      <p:pic>
        <p:nvPicPr>
          <p:cNvPr id="12" name="Recorded Sound">
            <a:hlinkClick r:id="" action="ppaction://media"/>
            <a:extLst>
              <a:ext uri="{FF2B5EF4-FFF2-40B4-BE49-F238E27FC236}">
                <a16:creationId xmlns:a16="http://schemas.microsoft.com/office/drawing/2014/main" id="{4A9294B0-0932-4297-848B-3150037473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80581" y="4999899"/>
            <a:ext cx="609600" cy="609600"/>
          </a:xfrm>
          <a:prstGeom prst="rect">
            <a:avLst/>
          </a:prstGeom>
        </p:spPr>
      </p:pic>
      <p:pic>
        <p:nvPicPr>
          <p:cNvPr id="13" name="Picture 12">
            <a:extLst>
              <a:ext uri="{FF2B5EF4-FFF2-40B4-BE49-F238E27FC236}">
                <a16:creationId xmlns:a16="http://schemas.microsoft.com/office/drawing/2014/main" id="{23EDBF71-D136-4B6C-A3CB-E0396A541418}"/>
              </a:ext>
            </a:extLst>
          </p:cNvPr>
          <p:cNvPicPr>
            <a:picLocks noChangeAspect="1"/>
          </p:cNvPicPr>
          <p:nvPr/>
        </p:nvPicPr>
        <p:blipFill>
          <a:blip r:embed="rId6"/>
          <a:stretch>
            <a:fillRect/>
          </a:stretch>
        </p:blipFill>
        <p:spPr>
          <a:xfrm>
            <a:off x="8215610" y="3059669"/>
            <a:ext cx="4139543" cy="4109060"/>
          </a:xfrm>
          <a:prstGeom prst="rect">
            <a:avLst/>
          </a:prstGeom>
        </p:spPr>
      </p:pic>
    </p:spTree>
    <p:extLst>
      <p:ext uri="{BB962C8B-B14F-4D97-AF65-F5344CB8AC3E}">
        <p14:creationId xmlns:p14="http://schemas.microsoft.com/office/powerpoint/2010/main" val="201023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953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12"/>
                </p:tgtEl>
              </p:cMediaNode>
            </p:audio>
          </p:childTnLst>
        </p:cTn>
      </p:par>
    </p:tnLst>
    <p:bldLst>
      <p:bldP spid="2" grpId="0"/>
      <p:bldP spid="3" grpId="0"/>
      <p:bldP spid="4" grpId="0"/>
      <p:bldP spid="5" grpId="0" animBg="1"/>
      <p:bldP spid="6" grpId="0" animBg="1"/>
      <p:bldP spid="7"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61DA10-1D7F-414F-A6AE-2A50E21C29F3}"/>
              </a:ext>
            </a:extLst>
          </p:cNvPr>
          <p:cNvSpPr txBox="1"/>
          <p:nvPr/>
        </p:nvSpPr>
        <p:spPr>
          <a:xfrm>
            <a:off x="850605" y="552893"/>
            <a:ext cx="10015869" cy="830997"/>
          </a:xfrm>
          <a:prstGeom prst="rect">
            <a:avLst/>
          </a:prstGeom>
          <a:noFill/>
        </p:spPr>
        <p:txBody>
          <a:bodyPr wrap="square" rtlCol="0">
            <a:spAutoFit/>
          </a:bodyPr>
          <a:lstStyle/>
          <a:p>
            <a:r>
              <a:rPr lang="en-GB" sz="4800" dirty="0">
                <a:latin typeface="SassoonPrimaryType" pitchFamily="2" charset="0"/>
              </a:rPr>
              <a:t>This weeks red words are…</a:t>
            </a:r>
          </a:p>
        </p:txBody>
      </p:sp>
      <p:sp>
        <p:nvSpPr>
          <p:cNvPr id="4" name="Rectangle 3">
            <a:extLst>
              <a:ext uri="{FF2B5EF4-FFF2-40B4-BE49-F238E27FC236}">
                <a16:creationId xmlns:a16="http://schemas.microsoft.com/office/drawing/2014/main" id="{7B32D4CA-B7BB-42A0-9EFA-8C662EC2F86E}"/>
              </a:ext>
            </a:extLst>
          </p:cNvPr>
          <p:cNvSpPr/>
          <p:nvPr/>
        </p:nvSpPr>
        <p:spPr>
          <a:xfrm>
            <a:off x="1127051" y="2083982"/>
            <a:ext cx="4444409" cy="3274828"/>
          </a:xfrm>
          <a:prstGeom prst="rect">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9600" dirty="0">
                <a:latin typeface="SassoonPrimaryType" pitchFamily="2" charset="0"/>
              </a:rPr>
              <a:t>put</a:t>
            </a:r>
          </a:p>
        </p:txBody>
      </p:sp>
      <p:sp>
        <p:nvSpPr>
          <p:cNvPr id="5" name="Rectangle 4">
            <a:extLst>
              <a:ext uri="{FF2B5EF4-FFF2-40B4-BE49-F238E27FC236}">
                <a16:creationId xmlns:a16="http://schemas.microsoft.com/office/drawing/2014/main" id="{D0BE5485-08C1-439C-83D9-2530D018E050}"/>
              </a:ext>
            </a:extLst>
          </p:cNvPr>
          <p:cNvSpPr/>
          <p:nvPr/>
        </p:nvSpPr>
        <p:spPr>
          <a:xfrm>
            <a:off x="6096000" y="2083982"/>
            <a:ext cx="4444409" cy="3274828"/>
          </a:xfrm>
          <a:prstGeom prst="rect">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9600" dirty="0"/>
              <a:t>the</a:t>
            </a:r>
          </a:p>
        </p:txBody>
      </p:sp>
      <p:pic>
        <p:nvPicPr>
          <p:cNvPr id="6" name="Recorded Sound">
            <a:hlinkClick r:id="" action="ppaction://media"/>
            <a:extLst>
              <a:ext uri="{FF2B5EF4-FFF2-40B4-BE49-F238E27FC236}">
                <a16:creationId xmlns:a16="http://schemas.microsoft.com/office/drawing/2014/main" id="{4374588A-8864-476A-9B37-8312E7CB711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044455" y="4438650"/>
            <a:ext cx="609600" cy="609600"/>
          </a:xfrm>
          <a:prstGeom prst="rect">
            <a:avLst/>
          </a:prstGeom>
        </p:spPr>
      </p:pic>
      <p:pic>
        <p:nvPicPr>
          <p:cNvPr id="7" name="Recorded Sound">
            <a:hlinkClick r:id="" action="ppaction://media"/>
            <a:extLst>
              <a:ext uri="{FF2B5EF4-FFF2-40B4-BE49-F238E27FC236}">
                <a16:creationId xmlns:a16="http://schemas.microsoft.com/office/drawing/2014/main" id="{9183EE71-9FE5-4E1B-B2EB-E6C60B2823E5}"/>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013404" y="4438650"/>
            <a:ext cx="609600" cy="609600"/>
          </a:xfrm>
          <a:prstGeom prst="rect">
            <a:avLst/>
          </a:prstGeom>
        </p:spPr>
      </p:pic>
    </p:spTree>
    <p:extLst>
      <p:ext uri="{BB962C8B-B14F-4D97-AF65-F5344CB8AC3E}">
        <p14:creationId xmlns:p14="http://schemas.microsoft.com/office/powerpoint/2010/main" val="371392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469" fill="hold"/>
                                        <p:tgtEl>
                                          <p:spTgt spid="6"/>
                                        </p:tgtEl>
                                      </p:cBhvr>
                                    </p:cmd>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1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6"/>
                </p:tgtEl>
              </p:cMediaNode>
            </p:audio>
            <p:audio>
              <p:cMediaNode vol="80000">
                <p:cTn id="24" fill="hold" display="0">
                  <p:stCondLst>
                    <p:cond delay="indefinite"/>
                  </p:stCondLst>
                  <p:endCondLst>
                    <p:cond evt="onStopAudio" delay="0">
                      <p:tgtEl>
                        <p:sldTgt/>
                      </p:tgtEl>
                    </p:cond>
                  </p:endCondLst>
                </p:cTn>
                <p:tgtEl>
                  <p:spTgt spid="7"/>
                </p:tgtEl>
              </p:cMediaNode>
            </p:audio>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96C6822-5645-4D53-9A88-D75E8C3801D9}"/>
              </a:ext>
            </a:extLst>
          </p:cNvPr>
          <p:cNvSpPr/>
          <p:nvPr/>
        </p:nvSpPr>
        <p:spPr>
          <a:xfrm>
            <a:off x="1264724" y="3617698"/>
            <a:ext cx="9296793" cy="2290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latin typeface="SassoonPrimaryType" pitchFamily="2" charset="0"/>
              </a:rPr>
              <a:t>A note for your grown up:</a:t>
            </a:r>
          </a:p>
          <a:p>
            <a:pPr marL="342900" indent="-342900">
              <a:buFont typeface="Arial" panose="020B0604020202020204" pitchFamily="34" charset="0"/>
              <a:buChar char="•"/>
            </a:pPr>
            <a:r>
              <a:rPr lang="en-GB" sz="2000" dirty="0">
                <a:latin typeface="SassoonPrimaryType" pitchFamily="2" charset="0"/>
              </a:rPr>
              <a:t>Next we are going to read our books. You will have to register to use the Oxford Owl eBooks. It is not difficult and we will be using them every week.</a:t>
            </a:r>
          </a:p>
          <a:p>
            <a:pPr marL="342900" indent="-342900">
              <a:buFont typeface="Arial" panose="020B0604020202020204" pitchFamily="34" charset="0"/>
              <a:buChar char="•"/>
            </a:pPr>
            <a:r>
              <a:rPr lang="en-GB" sz="2000" dirty="0">
                <a:latin typeface="SassoonPrimaryType" pitchFamily="2" charset="0"/>
              </a:rPr>
              <a:t>There are three stories in each book, you do not need to read all of the stories every day.</a:t>
            </a:r>
          </a:p>
        </p:txBody>
      </p:sp>
      <p:sp>
        <p:nvSpPr>
          <p:cNvPr id="7" name="Speech Bubble: Oval 6">
            <a:extLst>
              <a:ext uri="{FF2B5EF4-FFF2-40B4-BE49-F238E27FC236}">
                <a16:creationId xmlns:a16="http://schemas.microsoft.com/office/drawing/2014/main" id="{C72B8DAD-0D04-42C7-A2BC-E2866F9AD71F}"/>
              </a:ext>
            </a:extLst>
          </p:cNvPr>
          <p:cNvSpPr/>
          <p:nvPr/>
        </p:nvSpPr>
        <p:spPr>
          <a:xfrm>
            <a:off x="1575582" y="675249"/>
            <a:ext cx="6330461" cy="1744394"/>
          </a:xfrm>
          <a:prstGeom prst="wedgeEllipseCallout">
            <a:avLst>
              <a:gd name="adj1" fmla="val 57886"/>
              <a:gd name="adj2" fmla="val -904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latin typeface="SassoonPrimaryType" pitchFamily="2" charset="0"/>
              </a:rPr>
              <a:t>Well done if you have got this far!</a:t>
            </a:r>
          </a:p>
          <a:p>
            <a:pPr algn="ctr"/>
            <a:r>
              <a:rPr lang="en-GB" sz="2400" dirty="0">
                <a:latin typeface="SassoonPrimaryType" pitchFamily="2" charset="0"/>
              </a:rPr>
              <a:t>Next we are going to look at our books</a:t>
            </a:r>
            <a:r>
              <a:rPr lang="en-GB" dirty="0"/>
              <a:t>.</a:t>
            </a:r>
          </a:p>
        </p:txBody>
      </p:sp>
      <p:pic>
        <p:nvPicPr>
          <p:cNvPr id="9" name="Recorded Sound">
            <a:hlinkClick r:id="" action="ppaction://media"/>
            <a:extLst>
              <a:ext uri="{FF2B5EF4-FFF2-40B4-BE49-F238E27FC236}">
                <a16:creationId xmlns:a16="http://schemas.microsoft.com/office/drawing/2014/main" id="{D6974607-B6BF-49DE-BD69-15CE098405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51917" y="1547446"/>
            <a:ext cx="609600" cy="609600"/>
          </a:xfrm>
          <a:prstGeom prst="rect">
            <a:avLst/>
          </a:prstGeom>
        </p:spPr>
      </p:pic>
      <p:pic>
        <p:nvPicPr>
          <p:cNvPr id="10" name="Picture 9">
            <a:extLst>
              <a:ext uri="{FF2B5EF4-FFF2-40B4-BE49-F238E27FC236}">
                <a16:creationId xmlns:a16="http://schemas.microsoft.com/office/drawing/2014/main" id="{E7E5FBB0-8507-422F-9716-80A4BBF1E94C}"/>
              </a:ext>
            </a:extLst>
          </p:cNvPr>
          <p:cNvPicPr>
            <a:picLocks noChangeAspect="1"/>
          </p:cNvPicPr>
          <p:nvPr/>
        </p:nvPicPr>
        <p:blipFill>
          <a:blip r:embed="rId5"/>
          <a:stretch>
            <a:fillRect/>
          </a:stretch>
        </p:blipFill>
        <p:spPr>
          <a:xfrm>
            <a:off x="8811840" y="218376"/>
            <a:ext cx="2889754" cy="3267739"/>
          </a:xfrm>
          <a:prstGeom prst="rect">
            <a:avLst/>
          </a:prstGeom>
        </p:spPr>
      </p:pic>
    </p:spTree>
    <p:extLst>
      <p:ext uri="{BB962C8B-B14F-4D97-AF65-F5344CB8AC3E}">
        <p14:creationId xmlns:p14="http://schemas.microsoft.com/office/powerpoint/2010/main" val="348809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6"/>
            <a:extLst>
              <a:ext uri="{FF2B5EF4-FFF2-40B4-BE49-F238E27FC236}">
                <a16:creationId xmlns:a16="http://schemas.microsoft.com/office/drawing/2014/main" id="{A32E7091-8BEA-424C-AB75-785F20BE3411}"/>
              </a:ext>
            </a:extLst>
          </p:cNvPr>
          <p:cNvPicPr>
            <a:picLocks noChangeAspect="1"/>
          </p:cNvPicPr>
          <p:nvPr/>
        </p:nvPicPr>
        <p:blipFill rotWithShape="1">
          <a:blip r:embed="rId7">
            <a:extLst>
              <a:ext uri="{28A0092B-C50C-407E-A947-70E740481C1C}">
                <a14:useLocalDpi xmlns:a14="http://schemas.microsoft.com/office/drawing/2010/main" val="0"/>
              </a:ext>
            </a:extLst>
          </a:blip>
          <a:srcRect l="35193" t="26040" r="36830" b="13444"/>
          <a:stretch/>
        </p:blipFill>
        <p:spPr>
          <a:xfrm>
            <a:off x="4390489" y="1252025"/>
            <a:ext cx="3411021" cy="4148239"/>
          </a:xfrm>
          <a:prstGeom prst="rect">
            <a:avLst/>
          </a:prstGeom>
        </p:spPr>
      </p:pic>
      <p:pic>
        <p:nvPicPr>
          <p:cNvPr id="10" name="Recorded Sound">
            <a:hlinkClick r:id="" action="ppaction://media"/>
            <a:extLst>
              <a:ext uri="{FF2B5EF4-FFF2-40B4-BE49-F238E27FC236}">
                <a16:creationId xmlns:a16="http://schemas.microsoft.com/office/drawing/2014/main" id="{503FA138-F632-404E-A514-6D72CF0B756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786212" y="4586570"/>
            <a:ext cx="609600" cy="609600"/>
          </a:xfrm>
          <a:prstGeom prst="rect">
            <a:avLst/>
          </a:prstGeom>
        </p:spPr>
      </p:pic>
      <p:pic>
        <p:nvPicPr>
          <p:cNvPr id="11" name="Picture 10">
            <a:extLst>
              <a:ext uri="{FF2B5EF4-FFF2-40B4-BE49-F238E27FC236}">
                <a16:creationId xmlns:a16="http://schemas.microsoft.com/office/drawing/2014/main" id="{660C5C67-C1E9-48C3-B276-1E25DA1A10FD}"/>
              </a:ext>
            </a:extLst>
          </p:cNvPr>
          <p:cNvPicPr>
            <a:picLocks noChangeAspect="1"/>
          </p:cNvPicPr>
          <p:nvPr/>
        </p:nvPicPr>
        <p:blipFill>
          <a:blip r:embed="rId9"/>
          <a:stretch>
            <a:fillRect/>
          </a:stretch>
        </p:blipFill>
        <p:spPr>
          <a:xfrm>
            <a:off x="8435821" y="3326144"/>
            <a:ext cx="2889754" cy="3072650"/>
          </a:xfrm>
          <a:prstGeom prst="rect">
            <a:avLst/>
          </a:prstGeom>
        </p:spPr>
      </p:pic>
      <p:pic>
        <p:nvPicPr>
          <p:cNvPr id="12" name="Recorded Sound">
            <a:hlinkClick r:id="" action="ppaction://media"/>
            <a:extLst>
              <a:ext uri="{FF2B5EF4-FFF2-40B4-BE49-F238E27FC236}">
                <a16:creationId xmlns:a16="http://schemas.microsoft.com/office/drawing/2014/main" id="{2F711C5C-E7DE-480B-ADD1-B6CCD2E29A7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745673" y="1490417"/>
            <a:ext cx="609600" cy="609600"/>
          </a:xfrm>
          <a:prstGeom prst="rect">
            <a:avLst/>
          </a:prstGeom>
        </p:spPr>
      </p:pic>
      <p:pic>
        <p:nvPicPr>
          <p:cNvPr id="13" name="Picture 12">
            <a:extLst>
              <a:ext uri="{FF2B5EF4-FFF2-40B4-BE49-F238E27FC236}">
                <a16:creationId xmlns:a16="http://schemas.microsoft.com/office/drawing/2014/main" id="{FF12E760-3E04-4235-9AC1-301A455993F9}"/>
              </a:ext>
            </a:extLst>
          </p:cNvPr>
          <p:cNvPicPr>
            <a:picLocks noChangeAspect="1"/>
          </p:cNvPicPr>
          <p:nvPr/>
        </p:nvPicPr>
        <p:blipFill>
          <a:blip r:embed="rId10"/>
          <a:stretch>
            <a:fillRect/>
          </a:stretch>
        </p:blipFill>
        <p:spPr>
          <a:xfrm>
            <a:off x="1261193" y="984352"/>
            <a:ext cx="2853175" cy="2231329"/>
          </a:xfrm>
          <a:prstGeom prst="rect">
            <a:avLst/>
          </a:prstGeom>
        </p:spPr>
      </p:pic>
    </p:spTree>
    <p:extLst>
      <p:ext uri="{BB962C8B-B14F-4D97-AF65-F5344CB8AC3E}">
        <p14:creationId xmlns:p14="http://schemas.microsoft.com/office/powerpoint/2010/main" val="147168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1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audio>
              <p:cMediaNode vol="80000">
                <p:cTn id="12"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C3EAB9-04E9-47E2-B0E7-30A268989B88}"/>
              </a:ext>
            </a:extLst>
          </p:cNvPr>
          <p:cNvSpPr txBox="1"/>
          <p:nvPr/>
        </p:nvSpPr>
        <p:spPr>
          <a:xfrm>
            <a:off x="733426" y="529579"/>
            <a:ext cx="11089980" cy="2677656"/>
          </a:xfrm>
          <a:prstGeom prst="rect">
            <a:avLst/>
          </a:prstGeom>
          <a:noFill/>
        </p:spPr>
        <p:txBody>
          <a:bodyPr wrap="square" rtlCol="0">
            <a:spAutoFit/>
          </a:bodyPr>
          <a:lstStyle/>
          <a:p>
            <a:pPr algn="ctr"/>
            <a:r>
              <a:rPr lang="en-GB" sz="4400" u="sng" dirty="0">
                <a:latin typeface="SassoonPrimaryType" pitchFamily="2" charset="0"/>
              </a:rPr>
              <a:t>Hold a sentence.</a:t>
            </a:r>
          </a:p>
          <a:p>
            <a:endParaRPr lang="en-GB" sz="800" dirty="0">
              <a:latin typeface="SassoonPrimaryType" pitchFamily="2" charset="0"/>
            </a:endParaRPr>
          </a:p>
          <a:p>
            <a:endParaRPr lang="en-GB" sz="800" dirty="0">
              <a:latin typeface="SassoonPrimaryType" pitchFamily="2" charset="0"/>
            </a:endParaRPr>
          </a:p>
          <a:p>
            <a:r>
              <a:rPr lang="en-GB" sz="3200" dirty="0">
                <a:latin typeface="SassoonPrimaryType" pitchFamily="2" charset="0"/>
              </a:rPr>
              <a:t>You will need:</a:t>
            </a:r>
          </a:p>
          <a:p>
            <a:r>
              <a:rPr lang="en-GB" sz="3200" dirty="0">
                <a:latin typeface="SassoonPrimaryType" pitchFamily="2" charset="0"/>
              </a:rPr>
              <a:t>a pencil               and  paper </a:t>
            </a:r>
          </a:p>
          <a:p>
            <a:r>
              <a:rPr lang="en-GB" sz="4400" dirty="0">
                <a:latin typeface="SassoonPrimaryType" pitchFamily="2" charset="0"/>
              </a:rPr>
              <a:t>            </a:t>
            </a:r>
          </a:p>
        </p:txBody>
      </p:sp>
      <p:pic>
        <p:nvPicPr>
          <p:cNvPr id="10" name="Picture 2" descr="Pencils: Still Teaching Us Lessons About Trade - TradeVistas">
            <a:extLst>
              <a:ext uri="{FF2B5EF4-FFF2-40B4-BE49-F238E27FC236}">
                <a16:creationId xmlns:a16="http://schemas.microsoft.com/office/drawing/2014/main" id="{47E586B8-DB02-484E-B196-477A6E01C5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6415" y="1875621"/>
            <a:ext cx="1807757" cy="84623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F5DD55A-72B7-4323-BE43-B3649B657A45}"/>
              </a:ext>
            </a:extLst>
          </p:cNvPr>
          <p:cNvSpPr txBox="1"/>
          <p:nvPr/>
        </p:nvSpPr>
        <p:spPr>
          <a:xfrm>
            <a:off x="698425" y="2760599"/>
            <a:ext cx="10760149" cy="1077218"/>
          </a:xfrm>
          <a:prstGeom prst="rect">
            <a:avLst/>
          </a:prstGeom>
          <a:noFill/>
        </p:spPr>
        <p:txBody>
          <a:bodyPr wrap="square" rtlCol="0">
            <a:spAutoFit/>
          </a:bodyPr>
          <a:lstStyle/>
          <a:p>
            <a:r>
              <a:rPr lang="en-GB" sz="3200" dirty="0">
                <a:latin typeface="SassoonPrimaryType" pitchFamily="2" charset="0"/>
              </a:rPr>
              <a:t>What do we need to remember so we know we have done well?</a:t>
            </a:r>
          </a:p>
          <a:p>
            <a:r>
              <a:rPr lang="en-GB" sz="3200" dirty="0">
                <a:latin typeface="SassoonPrimaryType" pitchFamily="2" charset="0"/>
              </a:rPr>
              <a:t>		</a:t>
            </a:r>
          </a:p>
        </p:txBody>
      </p:sp>
      <p:sp>
        <p:nvSpPr>
          <p:cNvPr id="22" name="TextBox 21">
            <a:extLst>
              <a:ext uri="{FF2B5EF4-FFF2-40B4-BE49-F238E27FC236}">
                <a16:creationId xmlns:a16="http://schemas.microsoft.com/office/drawing/2014/main" id="{72C134B2-F695-4DC1-996D-0B155C9A9E67}"/>
              </a:ext>
            </a:extLst>
          </p:cNvPr>
          <p:cNvSpPr txBox="1"/>
          <p:nvPr/>
        </p:nvSpPr>
        <p:spPr>
          <a:xfrm>
            <a:off x="606501" y="3603378"/>
            <a:ext cx="10887074" cy="861774"/>
          </a:xfrm>
          <a:prstGeom prst="rect">
            <a:avLst/>
          </a:prstGeom>
          <a:noFill/>
        </p:spPr>
        <p:txBody>
          <a:bodyPr wrap="square" rtlCol="0">
            <a:spAutoFit/>
          </a:bodyPr>
          <a:lstStyle/>
          <a:p>
            <a:r>
              <a:rPr lang="en-GB" sz="3200" dirty="0">
                <a:latin typeface="SassoonPrimaryType" pitchFamily="2" charset="0"/>
              </a:rPr>
              <a:t>				I can read it.</a:t>
            </a:r>
          </a:p>
          <a:p>
            <a:r>
              <a:rPr lang="en-GB" dirty="0">
                <a:latin typeface="SassoonPrimaryType" pitchFamily="2" charset="0"/>
              </a:rPr>
              <a:t>		</a:t>
            </a:r>
            <a:endParaRPr lang="en-GB" dirty="0"/>
          </a:p>
        </p:txBody>
      </p:sp>
      <p:sp>
        <p:nvSpPr>
          <p:cNvPr id="23" name="TextBox 22">
            <a:extLst>
              <a:ext uri="{FF2B5EF4-FFF2-40B4-BE49-F238E27FC236}">
                <a16:creationId xmlns:a16="http://schemas.microsoft.com/office/drawing/2014/main" id="{1F543C16-95E6-49E8-A7A8-7E77270F360D}"/>
              </a:ext>
            </a:extLst>
          </p:cNvPr>
          <p:cNvSpPr txBox="1"/>
          <p:nvPr/>
        </p:nvSpPr>
        <p:spPr>
          <a:xfrm>
            <a:off x="571500" y="4146026"/>
            <a:ext cx="10887074" cy="861774"/>
          </a:xfrm>
          <a:prstGeom prst="rect">
            <a:avLst/>
          </a:prstGeom>
          <a:noFill/>
        </p:spPr>
        <p:txBody>
          <a:bodyPr wrap="square" rtlCol="0">
            <a:spAutoFit/>
          </a:bodyPr>
          <a:lstStyle/>
          <a:p>
            <a:r>
              <a:rPr lang="en-GB" sz="3200" dirty="0">
                <a:latin typeface="SassoonPrimaryType" pitchFamily="2" charset="0"/>
              </a:rPr>
              <a:t>				capital letter at the start.</a:t>
            </a:r>
          </a:p>
          <a:p>
            <a:r>
              <a:rPr lang="en-GB" dirty="0"/>
              <a:t>		</a:t>
            </a:r>
          </a:p>
        </p:txBody>
      </p:sp>
      <p:sp>
        <p:nvSpPr>
          <p:cNvPr id="24" name="TextBox 23">
            <a:extLst>
              <a:ext uri="{FF2B5EF4-FFF2-40B4-BE49-F238E27FC236}">
                <a16:creationId xmlns:a16="http://schemas.microsoft.com/office/drawing/2014/main" id="{E89E6BF0-087A-4D8C-AC17-55F021373852}"/>
              </a:ext>
            </a:extLst>
          </p:cNvPr>
          <p:cNvSpPr txBox="1"/>
          <p:nvPr/>
        </p:nvSpPr>
        <p:spPr>
          <a:xfrm>
            <a:off x="571500" y="4746351"/>
            <a:ext cx="10852073" cy="861774"/>
          </a:xfrm>
          <a:prstGeom prst="rect">
            <a:avLst/>
          </a:prstGeom>
          <a:noFill/>
        </p:spPr>
        <p:txBody>
          <a:bodyPr wrap="square" rtlCol="0">
            <a:spAutoFit/>
          </a:bodyPr>
          <a:lstStyle/>
          <a:p>
            <a:r>
              <a:rPr lang="en-GB" sz="3200" dirty="0">
                <a:latin typeface="SassoonPrimaryType" pitchFamily="2" charset="0"/>
              </a:rPr>
              <a:t>				Full stop at the end</a:t>
            </a:r>
          </a:p>
          <a:p>
            <a:r>
              <a:rPr lang="en-GB" dirty="0"/>
              <a:t>		</a:t>
            </a:r>
          </a:p>
        </p:txBody>
      </p:sp>
      <p:sp>
        <p:nvSpPr>
          <p:cNvPr id="25" name="TextBox 24">
            <a:extLst>
              <a:ext uri="{FF2B5EF4-FFF2-40B4-BE49-F238E27FC236}">
                <a16:creationId xmlns:a16="http://schemas.microsoft.com/office/drawing/2014/main" id="{A88A3F74-0BC5-47CE-A570-9DA7C242E3A3}"/>
              </a:ext>
            </a:extLst>
          </p:cNvPr>
          <p:cNvSpPr txBox="1"/>
          <p:nvPr/>
        </p:nvSpPr>
        <p:spPr>
          <a:xfrm>
            <a:off x="589000" y="5346676"/>
            <a:ext cx="10887074" cy="584775"/>
          </a:xfrm>
          <a:prstGeom prst="rect">
            <a:avLst/>
          </a:prstGeom>
          <a:noFill/>
        </p:spPr>
        <p:txBody>
          <a:bodyPr wrap="square" rtlCol="0">
            <a:spAutoFit/>
          </a:bodyPr>
          <a:lstStyle/>
          <a:p>
            <a:r>
              <a:rPr lang="en-GB" sz="3200" b="1" dirty="0">
                <a:solidFill>
                  <a:srgbClr val="FF0000"/>
                </a:solidFill>
                <a:latin typeface="SassoonPrimaryType" pitchFamily="2" charset="0"/>
              </a:rPr>
              <a:t>		put</a:t>
            </a:r>
            <a:r>
              <a:rPr lang="en-GB" sz="3200" dirty="0">
                <a:latin typeface="SassoonPrimaryType" pitchFamily="2" charset="0"/>
              </a:rPr>
              <a:t> 	</a:t>
            </a:r>
            <a:r>
              <a:rPr lang="en-GB" sz="3200" b="1" dirty="0">
                <a:solidFill>
                  <a:srgbClr val="FF0000"/>
                </a:solidFill>
                <a:latin typeface="SassoonPrimaryType" pitchFamily="2" charset="0"/>
              </a:rPr>
              <a:t>the</a:t>
            </a:r>
            <a:r>
              <a:rPr lang="en-GB" sz="3200" dirty="0">
                <a:latin typeface="SassoonPrimaryType" pitchFamily="2" charset="0"/>
              </a:rPr>
              <a:t>	red word spelt correctly</a:t>
            </a:r>
          </a:p>
        </p:txBody>
      </p:sp>
      <p:pic>
        <p:nvPicPr>
          <p:cNvPr id="26" name="Picture 25">
            <a:extLst>
              <a:ext uri="{FF2B5EF4-FFF2-40B4-BE49-F238E27FC236}">
                <a16:creationId xmlns:a16="http://schemas.microsoft.com/office/drawing/2014/main" id="{FA589276-EC36-43CF-82B8-EBC275E42414}"/>
              </a:ext>
            </a:extLst>
          </p:cNvPr>
          <p:cNvPicPr>
            <a:picLocks noChangeAspect="1"/>
          </p:cNvPicPr>
          <p:nvPr/>
        </p:nvPicPr>
        <p:blipFill>
          <a:blip r:embed="rId7"/>
          <a:stretch>
            <a:fillRect/>
          </a:stretch>
        </p:blipFill>
        <p:spPr>
          <a:xfrm>
            <a:off x="3281308" y="3539868"/>
            <a:ext cx="781077" cy="614365"/>
          </a:xfrm>
          <a:prstGeom prst="rect">
            <a:avLst/>
          </a:prstGeom>
        </p:spPr>
      </p:pic>
      <p:sp>
        <p:nvSpPr>
          <p:cNvPr id="27" name="Rectangle 26">
            <a:extLst>
              <a:ext uri="{FF2B5EF4-FFF2-40B4-BE49-F238E27FC236}">
                <a16:creationId xmlns:a16="http://schemas.microsoft.com/office/drawing/2014/main" id="{7A5C551E-ABA9-4111-9FA2-E8B020D7CDA6}"/>
              </a:ext>
            </a:extLst>
          </p:cNvPr>
          <p:cNvSpPr/>
          <p:nvPr/>
        </p:nvSpPr>
        <p:spPr>
          <a:xfrm>
            <a:off x="3369519" y="3993206"/>
            <a:ext cx="604653"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A</a:t>
            </a:r>
          </a:p>
        </p:txBody>
      </p:sp>
      <p:sp>
        <p:nvSpPr>
          <p:cNvPr id="28" name="Oval 27">
            <a:extLst>
              <a:ext uri="{FF2B5EF4-FFF2-40B4-BE49-F238E27FC236}">
                <a16:creationId xmlns:a16="http://schemas.microsoft.com/office/drawing/2014/main" id="{31381429-BE48-4C38-B029-D8DB4646B5BB}"/>
              </a:ext>
            </a:extLst>
          </p:cNvPr>
          <p:cNvSpPr/>
          <p:nvPr/>
        </p:nvSpPr>
        <p:spPr>
          <a:xfrm>
            <a:off x="3485680" y="4937862"/>
            <a:ext cx="302327" cy="2227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29" name="Recorded Sound">
            <a:hlinkClick r:id="" action="ppaction://media"/>
            <a:extLst>
              <a:ext uri="{FF2B5EF4-FFF2-40B4-BE49-F238E27FC236}">
                <a16:creationId xmlns:a16="http://schemas.microsoft.com/office/drawing/2014/main" id="{E1746FC0-79C0-4940-8E03-D46A4E4262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880912" y="1981561"/>
            <a:ext cx="609600" cy="609600"/>
          </a:xfrm>
          <a:prstGeom prst="rect">
            <a:avLst/>
          </a:prstGeom>
        </p:spPr>
      </p:pic>
      <p:pic>
        <p:nvPicPr>
          <p:cNvPr id="1024" name="Recorded Sound">
            <a:hlinkClick r:id="" action="ppaction://media"/>
            <a:extLst>
              <a:ext uri="{FF2B5EF4-FFF2-40B4-BE49-F238E27FC236}">
                <a16:creationId xmlns:a16="http://schemas.microsoft.com/office/drawing/2014/main" id="{F940613C-0208-419B-9A66-C7DA851869D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715500" y="5254339"/>
            <a:ext cx="609600" cy="609600"/>
          </a:xfrm>
          <a:prstGeom prst="rect">
            <a:avLst/>
          </a:prstGeom>
        </p:spPr>
      </p:pic>
      <p:pic>
        <p:nvPicPr>
          <p:cNvPr id="1025" name="Picture 1024">
            <a:extLst>
              <a:ext uri="{FF2B5EF4-FFF2-40B4-BE49-F238E27FC236}">
                <a16:creationId xmlns:a16="http://schemas.microsoft.com/office/drawing/2014/main" id="{4FCB39C5-35B7-4ADB-961B-FAA1516032A2}"/>
              </a:ext>
            </a:extLst>
          </p:cNvPr>
          <p:cNvPicPr>
            <a:picLocks noChangeAspect="1"/>
          </p:cNvPicPr>
          <p:nvPr/>
        </p:nvPicPr>
        <p:blipFill>
          <a:blip r:embed="rId9"/>
          <a:stretch>
            <a:fillRect/>
          </a:stretch>
        </p:blipFill>
        <p:spPr>
          <a:xfrm>
            <a:off x="6481563" y="1730167"/>
            <a:ext cx="1408298" cy="1066892"/>
          </a:xfrm>
          <a:prstGeom prst="rect">
            <a:avLst/>
          </a:prstGeom>
        </p:spPr>
      </p:pic>
      <p:pic>
        <p:nvPicPr>
          <p:cNvPr id="1027" name="Picture 1026">
            <a:extLst>
              <a:ext uri="{FF2B5EF4-FFF2-40B4-BE49-F238E27FC236}">
                <a16:creationId xmlns:a16="http://schemas.microsoft.com/office/drawing/2014/main" id="{3AD0F909-2564-46C0-9439-9DB7B1F045F8}"/>
              </a:ext>
            </a:extLst>
          </p:cNvPr>
          <p:cNvPicPr>
            <a:picLocks noChangeAspect="1"/>
          </p:cNvPicPr>
          <p:nvPr/>
        </p:nvPicPr>
        <p:blipFill>
          <a:blip r:embed="rId10"/>
          <a:stretch>
            <a:fillRect/>
          </a:stretch>
        </p:blipFill>
        <p:spPr>
          <a:xfrm>
            <a:off x="7889861" y="3369777"/>
            <a:ext cx="4139543" cy="4109060"/>
          </a:xfrm>
          <a:prstGeom prst="rect">
            <a:avLst/>
          </a:prstGeom>
        </p:spPr>
      </p:pic>
    </p:spTree>
    <p:extLst>
      <p:ext uri="{BB962C8B-B14F-4D97-AF65-F5344CB8AC3E}">
        <p14:creationId xmlns:p14="http://schemas.microsoft.com/office/powerpoint/2010/main" val="201599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95"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175" fill="hold"/>
                                        <p:tgtEl>
                                          <p:spTgt spid="10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9"/>
                </p:tgtEl>
              </p:cMediaNode>
            </p:audio>
            <p:audio>
              <p:cMediaNode vol="80000">
                <p:cTn id="12" fill="hold" display="0">
                  <p:stCondLst>
                    <p:cond delay="indefinite"/>
                  </p:stCondLst>
                  <p:endCondLst>
                    <p:cond evt="onStopAudio" delay="0">
                      <p:tgtEl>
                        <p:sldTgt/>
                      </p:tgtEl>
                    </p:cond>
                  </p:endCondLst>
                </p:cTn>
                <p:tgtEl>
                  <p:spTgt spid="102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um put the bun in...">
            <a:hlinkClick r:id="" action="ppaction://media"/>
            <a:extLst>
              <a:ext uri="{FF2B5EF4-FFF2-40B4-BE49-F238E27FC236}">
                <a16:creationId xmlns:a16="http://schemas.microsoft.com/office/drawing/2014/main" id="{026C7E62-AB31-4A5D-9318-074162E42B2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099226" y="4162229"/>
            <a:ext cx="609600" cy="609600"/>
          </a:xfrm>
          <a:prstGeom prst="rect">
            <a:avLst/>
          </a:prstGeom>
        </p:spPr>
      </p:pic>
      <p:pic>
        <p:nvPicPr>
          <p:cNvPr id="14" name="Recorded Sound">
            <a:hlinkClick r:id="" action="ppaction://media"/>
            <a:extLst>
              <a:ext uri="{FF2B5EF4-FFF2-40B4-BE49-F238E27FC236}">
                <a16:creationId xmlns:a16="http://schemas.microsoft.com/office/drawing/2014/main" id="{A7CBA934-7C30-4943-BF68-ABB80A267831}"/>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4763382" y="3552629"/>
            <a:ext cx="609600" cy="609600"/>
          </a:xfrm>
          <a:prstGeom prst="rect">
            <a:avLst/>
          </a:prstGeom>
        </p:spPr>
      </p:pic>
      <p:pic>
        <p:nvPicPr>
          <p:cNvPr id="15" name="Recorded Sound">
            <a:hlinkClick r:id="" action="ppaction://media"/>
            <a:extLst>
              <a:ext uri="{FF2B5EF4-FFF2-40B4-BE49-F238E27FC236}">
                <a16:creationId xmlns:a16="http://schemas.microsoft.com/office/drawing/2014/main" id="{6A82C1F8-C41F-4FA3-AE4A-5C7560E95229}"/>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7549071" y="4162229"/>
            <a:ext cx="609600" cy="609600"/>
          </a:xfrm>
          <a:prstGeom prst="rect">
            <a:avLst/>
          </a:prstGeom>
        </p:spPr>
      </p:pic>
      <p:pic>
        <p:nvPicPr>
          <p:cNvPr id="16" name="Recorded Sound">
            <a:hlinkClick r:id="" action="ppaction://media"/>
            <a:extLst>
              <a:ext uri="{FF2B5EF4-FFF2-40B4-BE49-F238E27FC236}">
                <a16:creationId xmlns:a16="http://schemas.microsoft.com/office/drawing/2014/main" id="{1BC247AB-573B-470B-B8D4-4477D27C8EA4}"/>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9890449" y="3689576"/>
            <a:ext cx="609600" cy="609600"/>
          </a:xfrm>
          <a:prstGeom prst="rect">
            <a:avLst/>
          </a:prstGeom>
        </p:spPr>
      </p:pic>
      <p:pic>
        <p:nvPicPr>
          <p:cNvPr id="20" name="Recorded Sound">
            <a:hlinkClick r:id="" action="ppaction://media"/>
            <a:extLst>
              <a:ext uri="{FF2B5EF4-FFF2-40B4-BE49-F238E27FC236}">
                <a16:creationId xmlns:a16="http://schemas.microsoft.com/office/drawing/2014/main" id="{32576CE3-D420-42CA-832B-2848E4EADA32}"/>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9890449" y="5855690"/>
            <a:ext cx="609600" cy="609600"/>
          </a:xfrm>
          <a:prstGeom prst="rect">
            <a:avLst/>
          </a:prstGeom>
        </p:spPr>
      </p:pic>
      <p:pic>
        <p:nvPicPr>
          <p:cNvPr id="21" name="Picture 20">
            <a:extLst>
              <a:ext uri="{FF2B5EF4-FFF2-40B4-BE49-F238E27FC236}">
                <a16:creationId xmlns:a16="http://schemas.microsoft.com/office/drawing/2014/main" id="{2F23A4A4-1F62-4D41-9F30-E58D7C9949B9}"/>
              </a:ext>
            </a:extLst>
          </p:cNvPr>
          <p:cNvPicPr>
            <a:picLocks noChangeAspect="1"/>
          </p:cNvPicPr>
          <p:nvPr/>
        </p:nvPicPr>
        <p:blipFill>
          <a:blip r:embed="rId15"/>
          <a:stretch>
            <a:fillRect/>
          </a:stretch>
        </p:blipFill>
        <p:spPr>
          <a:xfrm>
            <a:off x="1426440" y="2321397"/>
            <a:ext cx="1950222" cy="2736359"/>
          </a:xfrm>
          <a:prstGeom prst="rect">
            <a:avLst/>
          </a:prstGeom>
        </p:spPr>
      </p:pic>
      <p:pic>
        <p:nvPicPr>
          <p:cNvPr id="22" name="Picture 21">
            <a:extLst>
              <a:ext uri="{FF2B5EF4-FFF2-40B4-BE49-F238E27FC236}">
                <a16:creationId xmlns:a16="http://schemas.microsoft.com/office/drawing/2014/main" id="{49535831-C033-4D78-99A1-9FE8194DEFDC}"/>
              </a:ext>
            </a:extLst>
          </p:cNvPr>
          <p:cNvPicPr>
            <a:picLocks noChangeAspect="1"/>
          </p:cNvPicPr>
          <p:nvPr/>
        </p:nvPicPr>
        <p:blipFill>
          <a:blip r:embed="rId15"/>
          <a:stretch>
            <a:fillRect/>
          </a:stretch>
        </p:blipFill>
        <p:spPr>
          <a:xfrm>
            <a:off x="3963961" y="2245197"/>
            <a:ext cx="1996320" cy="2801039"/>
          </a:xfrm>
          <a:prstGeom prst="rect">
            <a:avLst/>
          </a:prstGeom>
        </p:spPr>
      </p:pic>
      <p:pic>
        <p:nvPicPr>
          <p:cNvPr id="23" name="Picture 22">
            <a:extLst>
              <a:ext uri="{FF2B5EF4-FFF2-40B4-BE49-F238E27FC236}">
                <a16:creationId xmlns:a16="http://schemas.microsoft.com/office/drawing/2014/main" id="{B3560607-881C-453A-94C4-380D641AB409}"/>
              </a:ext>
            </a:extLst>
          </p:cNvPr>
          <p:cNvPicPr>
            <a:picLocks noChangeAspect="1"/>
          </p:cNvPicPr>
          <p:nvPr/>
        </p:nvPicPr>
        <p:blipFill>
          <a:blip r:embed="rId15"/>
          <a:stretch>
            <a:fillRect/>
          </a:stretch>
        </p:blipFill>
        <p:spPr>
          <a:xfrm>
            <a:off x="6618115" y="2369888"/>
            <a:ext cx="1996320" cy="2801039"/>
          </a:xfrm>
          <a:prstGeom prst="rect">
            <a:avLst/>
          </a:prstGeom>
        </p:spPr>
      </p:pic>
      <p:pic>
        <p:nvPicPr>
          <p:cNvPr id="24" name="Picture 23">
            <a:extLst>
              <a:ext uri="{FF2B5EF4-FFF2-40B4-BE49-F238E27FC236}">
                <a16:creationId xmlns:a16="http://schemas.microsoft.com/office/drawing/2014/main" id="{760B02DB-9B2A-403C-8408-D3CD6741B66A}"/>
              </a:ext>
            </a:extLst>
          </p:cNvPr>
          <p:cNvPicPr>
            <a:picLocks noChangeAspect="1"/>
          </p:cNvPicPr>
          <p:nvPr/>
        </p:nvPicPr>
        <p:blipFill>
          <a:blip r:embed="rId15"/>
          <a:stretch>
            <a:fillRect/>
          </a:stretch>
        </p:blipFill>
        <p:spPr>
          <a:xfrm>
            <a:off x="9201734" y="2028480"/>
            <a:ext cx="1996320" cy="2801039"/>
          </a:xfrm>
          <a:prstGeom prst="rect">
            <a:avLst/>
          </a:prstGeom>
        </p:spPr>
      </p:pic>
      <p:pic>
        <p:nvPicPr>
          <p:cNvPr id="25" name="Picture 24">
            <a:extLst>
              <a:ext uri="{FF2B5EF4-FFF2-40B4-BE49-F238E27FC236}">
                <a16:creationId xmlns:a16="http://schemas.microsoft.com/office/drawing/2014/main" id="{06DB9E33-A1A1-499B-B29B-299C314CFC5B}"/>
              </a:ext>
            </a:extLst>
          </p:cNvPr>
          <p:cNvPicPr>
            <a:picLocks noChangeAspect="1"/>
          </p:cNvPicPr>
          <p:nvPr/>
        </p:nvPicPr>
        <p:blipFill>
          <a:blip r:embed="rId16"/>
          <a:stretch>
            <a:fillRect/>
          </a:stretch>
        </p:blipFill>
        <p:spPr>
          <a:xfrm>
            <a:off x="1151715" y="4829519"/>
            <a:ext cx="9888569" cy="2017951"/>
          </a:xfrm>
          <a:prstGeom prst="rect">
            <a:avLst/>
          </a:prstGeom>
        </p:spPr>
      </p:pic>
      <p:pic>
        <p:nvPicPr>
          <p:cNvPr id="26" name="Recorded Sound">
            <a:hlinkClick r:id="" action="ppaction://media"/>
            <a:extLst>
              <a:ext uri="{FF2B5EF4-FFF2-40B4-BE49-F238E27FC236}">
                <a16:creationId xmlns:a16="http://schemas.microsoft.com/office/drawing/2014/main" id="{B5100C77-1DF1-4E5B-89BB-EDA83BFBC8B6}"/>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10195249" y="639462"/>
            <a:ext cx="609600" cy="609600"/>
          </a:xfrm>
          <a:prstGeom prst="rect">
            <a:avLst/>
          </a:prstGeom>
        </p:spPr>
      </p:pic>
      <p:pic>
        <p:nvPicPr>
          <p:cNvPr id="27" name="Picture 26">
            <a:extLst>
              <a:ext uri="{FF2B5EF4-FFF2-40B4-BE49-F238E27FC236}">
                <a16:creationId xmlns:a16="http://schemas.microsoft.com/office/drawing/2014/main" id="{83A9F875-21E4-4E86-B884-053DE864E7A3}"/>
              </a:ext>
            </a:extLst>
          </p:cNvPr>
          <p:cNvPicPr>
            <a:picLocks noChangeAspect="1"/>
          </p:cNvPicPr>
          <p:nvPr/>
        </p:nvPicPr>
        <p:blipFill>
          <a:blip r:embed="rId17"/>
          <a:stretch>
            <a:fillRect/>
          </a:stretch>
        </p:blipFill>
        <p:spPr>
          <a:xfrm>
            <a:off x="458164" y="86210"/>
            <a:ext cx="11004234" cy="1766317"/>
          </a:xfrm>
          <a:prstGeom prst="rect">
            <a:avLst/>
          </a:prstGeom>
        </p:spPr>
      </p:pic>
    </p:spTree>
    <p:extLst>
      <p:ext uri="{BB962C8B-B14F-4D97-AF65-F5344CB8AC3E}">
        <p14:creationId xmlns:p14="http://schemas.microsoft.com/office/powerpoint/2010/main" val="339780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9"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57" fill="hold"/>
                                        <p:tgtEl>
                                          <p:spTgt spid="1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998" fill="hold"/>
                                        <p:tgtEl>
                                          <p:spTgt spid="14"/>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675"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468" fill="hold"/>
                                        <p:tgtEl>
                                          <p:spTgt spid="16"/>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582"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13"/>
                </p:tgtEl>
              </p:cMediaNode>
            </p:audio>
            <p:audio>
              <p:cMediaNode vol="80000">
                <p:cTn id="28" fill="hold" display="0">
                  <p:stCondLst>
                    <p:cond delay="indefinite"/>
                  </p:stCondLst>
                  <p:endCondLst>
                    <p:cond evt="onStopAudio" delay="0">
                      <p:tgtEl>
                        <p:sldTgt/>
                      </p:tgtEl>
                    </p:cond>
                  </p:endCondLst>
                </p:cTn>
                <p:tgtEl>
                  <p:spTgt spid="14"/>
                </p:tgtEl>
              </p:cMediaNode>
            </p:audio>
            <p:audio>
              <p:cMediaNode vol="80000">
                <p:cTn id="29" fill="hold" display="0">
                  <p:stCondLst>
                    <p:cond delay="indefinite"/>
                  </p:stCondLst>
                  <p:endCondLst>
                    <p:cond evt="onStopAudio" delay="0">
                      <p:tgtEl>
                        <p:sldTgt/>
                      </p:tgtEl>
                    </p:cond>
                  </p:endCondLst>
                </p:cTn>
                <p:tgtEl>
                  <p:spTgt spid="15"/>
                </p:tgtEl>
              </p:cMediaNode>
            </p:audio>
            <p:audio>
              <p:cMediaNode vol="80000">
                <p:cTn id="30" fill="hold" display="0">
                  <p:stCondLst>
                    <p:cond delay="indefinite"/>
                  </p:stCondLst>
                  <p:endCondLst>
                    <p:cond evt="onStopAudio" delay="0">
                      <p:tgtEl>
                        <p:sldTgt/>
                      </p:tgtEl>
                    </p:cond>
                  </p:endCondLst>
                </p:cTn>
                <p:tgtEl>
                  <p:spTgt spid="16"/>
                </p:tgtEl>
              </p:cMediaNode>
            </p:audio>
            <p:audio>
              <p:cMediaNode vol="80000">
                <p:cTn id="31" fill="hold" display="0">
                  <p:stCondLst>
                    <p:cond delay="indefinite"/>
                  </p:stCondLst>
                  <p:endCondLst>
                    <p:cond evt="onStopAudio" delay="0">
                      <p:tgtEl>
                        <p:sldTgt/>
                      </p:tgtEl>
                    </p:cond>
                  </p:endCondLst>
                </p:cTn>
                <p:tgtEl>
                  <p:spTgt spid="20"/>
                </p:tgtEl>
              </p:cMediaNode>
            </p:audio>
            <p:audio>
              <p:cMediaNode vol="80000">
                <p:cTn id="32" fill="hold" display="0">
                  <p:stCondLst>
                    <p:cond delay="indefinite"/>
                  </p:stCondLst>
                  <p:endCondLst>
                    <p:cond evt="onStopAudio" delay="0">
                      <p:tgtEl>
                        <p:sldTgt/>
                      </p:tgtEl>
                    </p:cond>
                  </p:endCondLst>
                </p:cTn>
                <p:tgtEl>
                  <p:spTgt spid="2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A3582B-82AE-4B8D-9131-8592153C7137}"/>
              </a:ext>
            </a:extLst>
          </p:cNvPr>
          <p:cNvSpPr/>
          <p:nvPr/>
        </p:nvSpPr>
        <p:spPr>
          <a:xfrm>
            <a:off x="647700" y="857250"/>
            <a:ext cx="1562100" cy="1085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SassoonPrimaryType" pitchFamily="2" charset="0"/>
              </a:rPr>
              <a:t>Mum</a:t>
            </a:r>
          </a:p>
        </p:txBody>
      </p:sp>
      <p:sp>
        <p:nvSpPr>
          <p:cNvPr id="11" name="Rectangle 10">
            <a:extLst>
              <a:ext uri="{FF2B5EF4-FFF2-40B4-BE49-F238E27FC236}">
                <a16:creationId xmlns:a16="http://schemas.microsoft.com/office/drawing/2014/main" id="{035A69E6-D5CA-40B7-A7AF-F14CDB274140}"/>
              </a:ext>
            </a:extLst>
          </p:cNvPr>
          <p:cNvSpPr/>
          <p:nvPr/>
        </p:nvSpPr>
        <p:spPr>
          <a:xfrm>
            <a:off x="2276476" y="857250"/>
            <a:ext cx="112395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FF0000"/>
                </a:solidFill>
                <a:latin typeface="SassoonPrimaryType" pitchFamily="2" charset="0"/>
              </a:rPr>
              <a:t>put</a:t>
            </a:r>
          </a:p>
        </p:txBody>
      </p:sp>
      <p:sp>
        <p:nvSpPr>
          <p:cNvPr id="12" name="Rectangle 11">
            <a:extLst>
              <a:ext uri="{FF2B5EF4-FFF2-40B4-BE49-F238E27FC236}">
                <a16:creationId xmlns:a16="http://schemas.microsoft.com/office/drawing/2014/main" id="{A0D87AAF-B451-4F3B-ADE1-162F27AD9F05}"/>
              </a:ext>
            </a:extLst>
          </p:cNvPr>
          <p:cNvSpPr/>
          <p:nvPr/>
        </p:nvSpPr>
        <p:spPr>
          <a:xfrm>
            <a:off x="6629400" y="857250"/>
            <a:ext cx="89535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SassoonPrimaryType" pitchFamily="2" charset="0"/>
              </a:rPr>
              <a:t>in</a:t>
            </a:r>
          </a:p>
        </p:txBody>
      </p:sp>
      <p:sp>
        <p:nvSpPr>
          <p:cNvPr id="13" name="Rectangle 12">
            <a:extLst>
              <a:ext uri="{FF2B5EF4-FFF2-40B4-BE49-F238E27FC236}">
                <a16:creationId xmlns:a16="http://schemas.microsoft.com/office/drawing/2014/main" id="{5689535C-D99E-437D-863D-504A64F9BA5A}"/>
              </a:ext>
            </a:extLst>
          </p:cNvPr>
          <p:cNvSpPr/>
          <p:nvPr/>
        </p:nvSpPr>
        <p:spPr>
          <a:xfrm>
            <a:off x="4914900" y="857250"/>
            <a:ext cx="156210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SassoonPrimaryType" pitchFamily="2" charset="0"/>
              </a:rPr>
              <a:t>bun</a:t>
            </a:r>
          </a:p>
        </p:txBody>
      </p:sp>
      <p:sp>
        <p:nvSpPr>
          <p:cNvPr id="14" name="Rectangle 13">
            <a:extLst>
              <a:ext uri="{FF2B5EF4-FFF2-40B4-BE49-F238E27FC236}">
                <a16:creationId xmlns:a16="http://schemas.microsoft.com/office/drawing/2014/main" id="{0FEB686C-5D5E-4A3E-934C-30594FCEA071}"/>
              </a:ext>
            </a:extLst>
          </p:cNvPr>
          <p:cNvSpPr/>
          <p:nvPr/>
        </p:nvSpPr>
        <p:spPr>
          <a:xfrm>
            <a:off x="3638550" y="857250"/>
            <a:ext cx="112395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FF0000"/>
                </a:solidFill>
                <a:latin typeface="SassoonPrimaryType" pitchFamily="2" charset="0"/>
              </a:rPr>
              <a:t>the</a:t>
            </a:r>
          </a:p>
        </p:txBody>
      </p:sp>
      <p:sp>
        <p:nvSpPr>
          <p:cNvPr id="15" name="Rectangle 14">
            <a:extLst>
              <a:ext uri="{FF2B5EF4-FFF2-40B4-BE49-F238E27FC236}">
                <a16:creationId xmlns:a16="http://schemas.microsoft.com/office/drawing/2014/main" id="{E9DAF9B5-E363-4896-A293-A426108B785D}"/>
              </a:ext>
            </a:extLst>
          </p:cNvPr>
          <p:cNvSpPr/>
          <p:nvPr/>
        </p:nvSpPr>
        <p:spPr>
          <a:xfrm>
            <a:off x="7715250" y="857250"/>
            <a:ext cx="106680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FF0000"/>
                </a:solidFill>
                <a:latin typeface="SassoonPrimaryType" pitchFamily="2" charset="0"/>
              </a:rPr>
              <a:t>the</a:t>
            </a:r>
          </a:p>
        </p:txBody>
      </p:sp>
      <p:sp>
        <p:nvSpPr>
          <p:cNvPr id="16" name="Rectangle 15">
            <a:extLst>
              <a:ext uri="{FF2B5EF4-FFF2-40B4-BE49-F238E27FC236}">
                <a16:creationId xmlns:a16="http://schemas.microsoft.com/office/drawing/2014/main" id="{99A6605C-FEE5-46F1-838F-987F00E0D04F}"/>
              </a:ext>
            </a:extLst>
          </p:cNvPr>
          <p:cNvSpPr/>
          <p:nvPr/>
        </p:nvSpPr>
        <p:spPr>
          <a:xfrm>
            <a:off x="8886824" y="857250"/>
            <a:ext cx="1562100"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SassoonPrimaryType" pitchFamily="2" charset="0"/>
              </a:rPr>
              <a:t>bag</a:t>
            </a:r>
            <a:r>
              <a:rPr lang="en-GB" sz="4400" dirty="0">
                <a:solidFill>
                  <a:schemeClr val="tx1"/>
                </a:solidFill>
              </a:rPr>
              <a:t>.</a:t>
            </a:r>
          </a:p>
        </p:txBody>
      </p:sp>
      <p:sp>
        <p:nvSpPr>
          <p:cNvPr id="20" name="Rectangle 19">
            <a:extLst>
              <a:ext uri="{FF2B5EF4-FFF2-40B4-BE49-F238E27FC236}">
                <a16:creationId xmlns:a16="http://schemas.microsoft.com/office/drawing/2014/main" id="{C93D319B-5266-4E51-BDAC-42FE40279A96}"/>
              </a:ext>
            </a:extLst>
          </p:cNvPr>
          <p:cNvSpPr/>
          <p:nvPr/>
        </p:nvSpPr>
        <p:spPr>
          <a:xfrm>
            <a:off x="933450" y="2952750"/>
            <a:ext cx="9277350" cy="304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3200" dirty="0">
                <a:latin typeface="SassoonPrimaryType" pitchFamily="2" charset="0"/>
              </a:rPr>
              <a:t>Can you read your sentence?</a:t>
            </a:r>
          </a:p>
          <a:p>
            <a:pPr algn="ctr"/>
            <a:r>
              <a:rPr lang="en-GB" sz="3200" dirty="0">
                <a:latin typeface="SassoonPrimaryType" pitchFamily="2" charset="0"/>
              </a:rPr>
              <a:t>Do you have a finger space?</a:t>
            </a:r>
          </a:p>
          <a:p>
            <a:pPr algn="ctr"/>
            <a:r>
              <a:rPr lang="en-GB" sz="3200" dirty="0">
                <a:latin typeface="SassoonPrimaryType" pitchFamily="2" charset="0"/>
              </a:rPr>
              <a:t>Did you spell </a:t>
            </a:r>
            <a:r>
              <a:rPr lang="en-GB" sz="3200" b="1" dirty="0">
                <a:solidFill>
                  <a:srgbClr val="FF0000"/>
                </a:solidFill>
                <a:latin typeface="SassoonPrimaryType" pitchFamily="2" charset="0"/>
              </a:rPr>
              <a:t>put</a:t>
            </a:r>
            <a:r>
              <a:rPr lang="en-GB" sz="3200" dirty="0">
                <a:latin typeface="SassoonPrimaryType" pitchFamily="2" charset="0"/>
              </a:rPr>
              <a:t> and </a:t>
            </a:r>
            <a:r>
              <a:rPr lang="en-GB" sz="3200" b="1" dirty="0">
                <a:solidFill>
                  <a:srgbClr val="FF0000"/>
                </a:solidFill>
                <a:latin typeface="SassoonPrimaryType" pitchFamily="2" charset="0"/>
              </a:rPr>
              <a:t>the</a:t>
            </a:r>
            <a:r>
              <a:rPr lang="en-GB" sz="3200" dirty="0">
                <a:latin typeface="SassoonPrimaryType" pitchFamily="2" charset="0"/>
              </a:rPr>
              <a:t> correctly?</a:t>
            </a:r>
          </a:p>
          <a:p>
            <a:pPr algn="ctr"/>
            <a:r>
              <a:rPr lang="en-GB" sz="3200" dirty="0">
                <a:latin typeface="SassoonPrimaryType" pitchFamily="2" charset="0"/>
              </a:rPr>
              <a:t>Do you have a capital letter at the start and a full stop at the end?</a:t>
            </a:r>
          </a:p>
          <a:p>
            <a:pPr algn="ctr"/>
            <a:endParaRPr lang="en-GB" dirty="0"/>
          </a:p>
        </p:txBody>
      </p:sp>
      <p:pic>
        <p:nvPicPr>
          <p:cNvPr id="21" name="Picture 20">
            <a:extLst>
              <a:ext uri="{FF2B5EF4-FFF2-40B4-BE49-F238E27FC236}">
                <a16:creationId xmlns:a16="http://schemas.microsoft.com/office/drawing/2014/main" id="{17009871-3931-4817-8330-C135BDF11821}"/>
              </a:ext>
            </a:extLst>
          </p:cNvPr>
          <p:cNvPicPr>
            <a:picLocks noChangeAspect="1"/>
          </p:cNvPicPr>
          <p:nvPr/>
        </p:nvPicPr>
        <p:blipFill>
          <a:blip r:embed="rId6"/>
          <a:stretch>
            <a:fillRect/>
          </a:stretch>
        </p:blipFill>
        <p:spPr>
          <a:xfrm>
            <a:off x="7039324" y="495247"/>
            <a:ext cx="780356" cy="609653"/>
          </a:xfrm>
          <a:prstGeom prst="rect">
            <a:avLst/>
          </a:prstGeom>
        </p:spPr>
      </p:pic>
      <p:pic>
        <p:nvPicPr>
          <p:cNvPr id="23" name="Picture 22">
            <a:extLst>
              <a:ext uri="{FF2B5EF4-FFF2-40B4-BE49-F238E27FC236}">
                <a16:creationId xmlns:a16="http://schemas.microsoft.com/office/drawing/2014/main" id="{111AE0F3-4BD3-419F-8918-0319DF37F0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3626" y="1761067"/>
            <a:ext cx="1362074" cy="1191683"/>
          </a:xfrm>
          <a:prstGeom prst="rect">
            <a:avLst/>
          </a:prstGeom>
        </p:spPr>
      </p:pic>
      <p:sp>
        <p:nvSpPr>
          <p:cNvPr id="25" name="Rectangle 24">
            <a:extLst>
              <a:ext uri="{FF2B5EF4-FFF2-40B4-BE49-F238E27FC236}">
                <a16:creationId xmlns:a16="http://schemas.microsoft.com/office/drawing/2014/main" id="{68F63F14-13D2-4AD0-B6D6-2DEF31844507}"/>
              </a:ext>
            </a:extLst>
          </p:cNvPr>
          <p:cNvSpPr/>
          <p:nvPr/>
        </p:nvSpPr>
        <p:spPr>
          <a:xfrm>
            <a:off x="647700" y="1567160"/>
            <a:ext cx="914400" cy="923330"/>
          </a:xfrm>
          <a:prstGeom prst="rect">
            <a:avLst/>
          </a:prstGeom>
          <a:noFill/>
        </p:spPr>
        <p:txBody>
          <a:bodyPr wrap="square" lIns="91440" tIns="45720" rIns="91440" bIns="45720">
            <a:spAutoFit/>
          </a:bodyPr>
          <a:lstStyle/>
          <a:p>
            <a:pPr algn="ctr"/>
            <a:r>
              <a:rPr lang="en-GB" sz="5400" b="1" dirty="0">
                <a:ln w="22225">
                  <a:solidFill>
                    <a:schemeClr val="accent2"/>
                  </a:solidFill>
                  <a:prstDash val="solid"/>
                </a:ln>
                <a:solidFill>
                  <a:schemeClr val="accent2">
                    <a:lumMod val="40000"/>
                    <a:lumOff val="60000"/>
                  </a:schemeClr>
                </a:solidFill>
              </a:rPr>
              <a:t>M</a:t>
            </a:r>
            <a:endParaRPr lang="en-GB" sz="5400" b="1" cap="none" spc="0" dirty="0">
              <a:ln w="22225">
                <a:solidFill>
                  <a:schemeClr val="accent2"/>
                </a:solidFill>
                <a:prstDash val="solid"/>
              </a:ln>
              <a:solidFill>
                <a:schemeClr val="accent2">
                  <a:lumMod val="40000"/>
                  <a:lumOff val="60000"/>
                </a:schemeClr>
              </a:solidFill>
              <a:effectLst/>
            </a:endParaRPr>
          </a:p>
        </p:txBody>
      </p:sp>
      <p:pic>
        <p:nvPicPr>
          <p:cNvPr id="26" name="Picture 25">
            <a:extLst>
              <a:ext uri="{FF2B5EF4-FFF2-40B4-BE49-F238E27FC236}">
                <a16:creationId xmlns:a16="http://schemas.microsoft.com/office/drawing/2014/main" id="{29455221-3291-4E87-BAE9-BCE2D6E3A003}"/>
              </a:ext>
            </a:extLst>
          </p:cNvPr>
          <p:cNvPicPr>
            <a:picLocks noChangeAspect="1"/>
          </p:cNvPicPr>
          <p:nvPr/>
        </p:nvPicPr>
        <p:blipFill>
          <a:blip r:embed="rId8"/>
          <a:stretch>
            <a:fillRect/>
          </a:stretch>
        </p:blipFill>
        <p:spPr>
          <a:xfrm>
            <a:off x="2780949" y="628675"/>
            <a:ext cx="466725" cy="533400"/>
          </a:xfrm>
          <a:prstGeom prst="rect">
            <a:avLst/>
          </a:prstGeom>
        </p:spPr>
      </p:pic>
      <p:pic>
        <p:nvPicPr>
          <p:cNvPr id="27" name="Picture 26">
            <a:extLst>
              <a:ext uri="{FF2B5EF4-FFF2-40B4-BE49-F238E27FC236}">
                <a16:creationId xmlns:a16="http://schemas.microsoft.com/office/drawing/2014/main" id="{83C66E0E-8DAB-4F86-A4CF-E20CEDB9410E}"/>
              </a:ext>
            </a:extLst>
          </p:cNvPr>
          <p:cNvPicPr>
            <a:picLocks noChangeAspect="1"/>
          </p:cNvPicPr>
          <p:nvPr/>
        </p:nvPicPr>
        <p:blipFill>
          <a:blip r:embed="rId8"/>
          <a:stretch>
            <a:fillRect/>
          </a:stretch>
        </p:blipFill>
        <p:spPr>
          <a:xfrm>
            <a:off x="4086925" y="628675"/>
            <a:ext cx="466726" cy="533401"/>
          </a:xfrm>
          <a:prstGeom prst="rect">
            <a:avLst/>
          </a:prstGeom>
        </p:spPr>
      </p:pic>
      <p:pic>
        <p:nvPicPr>
          <p:cNvPr id="28" name="Picture 27">
            <a:extLst>
              <a:ext uri="{FF2B5EF4-FFF2-40B4-BE49-F238E27FC236}">
                <a16:creationId xmlns:a16="http://schemas.microsoft.com/office/drawing/2014/main" id="{B8CE5062-0047-4DE7-86EA-6CD1DA0EEFC7}"/>
              </a:ext>
            </a:extLst>
          </p:cNvPr>
          <p:cNvPicPr>
            <a:picLocks noChangeAspect="1"/>
          </p:cNvPicPr>
          <p:nvPr/>
        </p:nvPicPr>
        <p:blipFill>
          <a:blip r:embed="rId9"/>
          <a:stretch>
            <a:fillRect/>
          </a:stretch>
        </p:blipFill>
        <p:spPr>
          <a:xfrm>
            <a:off x="8248650" y="611566"/>
            <a:ext cx="469433" cy="536494"/>
          </a:xfrm>
          <a:prstGeom prst="rect">
            <a:avLst/>
          </a:prstGeom>
        </p:spPr>
      </p:pic>
      <p:pic>
        <p:nvPicPr>
          <p:cNvPr id="29" name="Recorded Sound">
            <a:hlinkClick r:id="" action="ppaction://media"/>
            <a:extLst>
              <a:ext uri="{FF2B5EF4-FFF2-40B4-BE49-F238E27FC236}">
                <a16:creationId xmlns:a16="http://schemas.microsoft.com/office/drawing/2014/main" id="{C8A6E7BF-C2AA-4CA6-9AC6-6DC93539722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7300" y="3377373"/>
            <a:ext cx="609600" cy="609600"/>
          </a:xfrm>
          <a:prstGeom prst="rect">
            <a:avLst/>
          </a:prstGeom>
        </p:spPr>
      </p:pic>
      <p:sp>
        <p:nvSpPr>
          <p:cNvPr id="30" name="Arrow: Down 29">
            <a:extLst>
              <a:ext uri="{FF2B5EF4-FFF2-40B4-BE49-F238E27FC236}">
                <a16:creationId xmlns:a16="http://schemas.microsoft.com/office/drawing/2014/main" id="{38D8E5DC-A5B7-44A8-A2CB-3C6FF73D7F10}"/>
              </a:ext>
            </a:extLst>
          </p:cNvPr>
          <p:cNvSpPr/>
          <p:nvPr/>
        </p:nvSpPr>
        <p:spPr>
          <a:xfrm rot="8252391">
            <a:off x="10416790" y="1512411"/>
            <a:ext cx="424638" cy="12267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Recorded Sound">
            <a:hlinkClick r:id="" action="ppaction://media"/>
            <a:extLst>
              <a:ext uri="{FF2B5EF4-FFF2-40B4-BE49-F238E27FC236}">
                <a16:creationId xmlns:a16="http://schemas.microsoft.com/office/drawing/2014/main" id="{CBB7C6DD-E5B9-4F3A-ADAF-A93C57B834F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895017" y="5391150"/>
            <a:ext cx="609600" cy="609600"/>
          </a:xfrm>
          <a:prstGeom prst="rect">
            <a:avLst/>
          </a:prstGeom>
        </p:spPr>
      </p:pic>
      <p:pic>
        <p:nvPicPr>
          <p:cNvPr id="33" name="Picture 32">
            <a:extLst>
              <a:ext uri="{FF2B5EF4-FFF2-40B4-BE49-F238E27FC236}">
                <a16:creationId xmlns:a16="http://schemas.microsoft.com/office/drawing/2014/main" id="{00FD3064-098A-41C5-BD55-79C181AADA1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79604" y="4569469"/>
            <a:ext cx="2349420" cy="2172106"/>
          </a:xfrm>
          <a:prstGeom prst="rect">
            <a:avLst/>
          </a:prstGeom>
        </p:spPr>
      </p:pic>
    </p:spTree>
    <p:extLst>
      <p:ext uri="{BB962C8B-B14F-4D97-AF65-F5344CB8AC3E}">
        <p14:creationId xmlns:p14="http://schemas.microsoft.com/office/powerpoint/2010/main" val="224254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2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1249"/>
                                          </p:stCondLst>
                                        </p:cTn>
                                        <p:tgtEl>
                                          <p:spTgt spid="3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3307"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9"/>
                </p:tgtEl>
              </p:cMediaNode>
            </p:audio>
            <p:audio>
              <p:cMediaNode vol="80000">
                <p:cTn id="43" fill="hold" display="0">
                  <p:stCondLst>
                    <p:cond delay="indefinite"/>
                  </p:stCondLst>
                  <p:endCondLst>
                    <p:cond evt="onStopAudio" delay="0">
                      <p:tgtEl>
                        <p:sldTgt/>
                      </p:tgtEl>
                    </p:cond>
                  </p:endCondLst>
                </p:cTn>
                <p:tgtEl>
                  <p:spTgt spid="31"/>
                </p:tgtEl>
              </p:cMediaNode>
            </p:audio>
          </p:childTnLst>
        </p:cTn>
      </p:par>
    </p:tnLst>
    <p:bldLst>
      <p:bldP spid="25" grpId="0"/>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E6BDCC-876F-4625-9570-12890DE2C4D6}"/>
              </a:ext>
            </a:extLst>
          </p:cNvPr>
          <p:cNvSpPr/>
          <p:nvPr/>
        </p:nvSpPr>
        <p:spPr>
          <a:xfrm>
            <a:off x="1085850" y="624185"/>
            <a:ext cx="10439400" cy="1323439"/>
          </a:xfrm>
          <a:prstGeom prst="rect">
            <a:avLst/>
          </a:prstGeom>
          <a:noFill/>
        </p:spPr>
        <p:txBody>
          <a:bodyPr wrap="square" lIns="91440" tIns="45720" rIns="91440" bIns="45720">
            <a:spAutoFit/>
          </a:bodyPr>
          <a:lstStyle/>
          <a:p>
            <a:pPr algn="ctr"/>
            <a:r>
              <a:rPr lang="en-GB" sz="80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That’s all for now folks!</a:t>
            </a:r>
          </a:p>
        </p:txBody>
      </p:sp>
      <p:pic>
        <p:nvPicPr>
          <p:cNvPr id="7" name="Picture 6">
            <a:extLst>
              <a:ext uri="{FF2B5EF4-FFF2-40B4-BE49-F238E27FC236}">
                <a16:creationId xmlns:a16="http://schemas.microsoft.com/office/drawing/2014/main" id="{1EFAA5D5-284B-417C-BA95-447C6027CB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6700" y="2239441"/>
            <a:ext cx="5192175" cy="3551759"/>
          </a:xfrm>
          <a:prstGeom prst="rect">
            <a:avLst/>
          </a:prstGeom>
        </p:spPr>
      </p:pic>
    </p:spTree>
    <p:extLst>
      <p:ext uri="{BB962C8B-B14F-4D97-AF65-F5344CB8AC3E}">
        <p14:creationId xmlns:p14="http://schemas.microsoft.com/office/powerpoint/2010/main" val="499100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257</Words>
  <Application>Microsoft Office PowerPoint</Application>
  <PresentationFormat>Widescreen</PresentationFormat>
  <Paragraphs>74</Paragraphs>
  <Slides>20</Slides>
  <Notes>0</Notes>
  <HiddenSlides>0</HiddenSlides>
  <MMClips>27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SassoonPrimaryType</vt:lpstr>
      <vt:lpstr>Office Theme</vt:lpstr>
      <vt:lpstr>  Mrs Napier’s  P3 Read Write Inc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Mrs Napier’s  P3 Read Write Inc Group</dc:title>
  <dc:creator>Kathryn Napier</dc:creator>
  <cp:lastModifiedBy>Kathryn Napier</cp:lastModifiedBy>
  <cp:revision>32</cp:revision>
  <dcterms:created xsi:type="dcterms:W3CDTF">2020-04-21T11:24:49Z</dcterms:created>
  <dcterms:modified xsi:type="dcterms:W3CDTF">2020-04-21T16:48:08Z</dcterms:modified>
</cp:coreProperties>
</file>